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900" r:id="rId2"/>
    <p:sldMasterId id="2147483912" r:id="rId3"/>
    <p:sldMasterId id="2147483924" r:id="rId4"/>
    <p:sldMasterId id="2147483937" r:id="rId5"/>
    <p:sldMasterId id="2147483949" r:id="rId6"/>
  </p:sldMasterIdLst>
  <p:notesMasterIdLst>
    <p:notesMasterId r:id="rId16"/>
  </p:notesMasterIdLst>
  <p:sldIdLst>
    <p:sldId id="258" r:id="rId7"/>
    <p:sldId id="259" r:id="rId8"/>
    <p:sldId id="257" r:id="rId9"/>
    <p:sldId id="264" r:id="rId10"/>
    <p:sldId id="260" r:id="rId11"/>
    <p:sldId id="265" r:id="rId12"/>
    <p:sldId id="263"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8" d="100"/>
          <a:sy n="78" d="100"/>
        </p:scale>
        <p:origin x="-162" y="5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B786A-B8A8-4BD6-B717-796C665BB8E3}" type="datetimeFigureOut">
              <a:rPr lang="ko-KR" altLang="en-US" smtClean="0"/>
              <a:pPr/>
              <a:t>2009-12-14</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1C983-C377-42B1-AD0D-05C836E080AC}"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2151C983-C377-42B1-AD0D-05C836E080AC}" type="slidenum">
              <a:rPr lang="ko-KR" altLang="en-US" smtClean="0"/>
              <a:pPr/>
              <a:t>4</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BE4573E-F6AE-47E8-A5D7-4BCB2A2DFF86}" type="datetimeFigureOut">
              <a:rPr lang="en-US" smtClean="0"/>
              <a:pPr/>
              <a:t>12/14/2009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8683790-BC70-4AE4-8F29-A17DB58E18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8683790-BC70-4AE4-8F29-A17DB58E18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8" name="날짜 개체 틀 27"/>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17" name="바닥글 개체 틀 16"/>
          <p:cNvSpPr>
            <a:spLocks noGrp="1"/>
          </p:cNvSpPr>
          <p:nvPr>
            <p:ph type="ftr" sz="quarter" idx="11"/>
          </p:nvPr>
        </p:nvSpPr>
        <p:spPr/>
        <p:txBody>
          <a:bodyPr/>
          <a:lstStyle>
            <a:extLst/>
          </a:lstStyle>
          <a:p>
            <a:endParaRPr lang="en-US"/>
          </a:p>
        </p:txBody>
      </p:sp>
      <p:sp>
        <p:nvSpPr>
          <p:cNvPr id="29" name="슬라이드 번호 개체 틀 28"/>
          <p:cNvSpPr>
            <a:spLocks noGrp="1"/>
          </p:cNvSpPr>
          <p:nvPr>
            <p:ph type="sldNum" sz="quarter" idx="12"/>
          </p:nvPr>
        </p:nvSpPr>
        <p:spPr/>
        <p:txBody>
          <a:bodyPr/>
          <a:lstStyle>
            <a:extLst/>
          </a:lstStyle>
          <a:p>
            <a:fld id="{E8683790-BC70-4AE4-8F29-A17DB58E18BB}" type="slidenum">
              <a:rPr lang="en-US" smtClean="0"/>
              <a:pPr/>
              <a:t>‹#›</a:t>
            </a:fld>
            <a:endParaRPr lang="en-US"/>
          </a:p>
        </p:txBody>
      </p:sp>
      <p:sp>
        <p:nvSpPr>
          <p:cNvPr id="32" name="직사각형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직사각형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직사각형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직사각형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직사각형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제목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ko-KR" altLang="en-US" smtClean="0"/>
              <a:t>마스터 제목 스타일 편집</a:t>
            </a:r>
            <a:endParaRPr kumimoji="0" lang="en-US"/>
          </a:p>
        </p:txBody>
      </p:sp>
      <p:sp>
        <p:nvSpPr>
          <p:cNvPr id="9" name="부제목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o-KR" altLang="en-US" smtClean="0"/>
              <a:t>마스터 부제목 스타일 편집</a:t>
            </a:r>
            <a:endParaRPr kumimoji="0" lang="en-US"/>
          </a:p>
        </p:txBody>
      </p:sp>
      <p:sp>
        <p:nvSpPr>
          <p:cNvPr id="56" name="직사각형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직사각형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직사각형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직사각형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5" name="바닥글 개체 틀 4"/>
          <p:cNvSpPr>
            <a:spLocks noGrp="1"/>
          </p:cNvSpPr>
          <p:nvPr>
            <p:ph type="ftr" sz="quarter" idx="11"/>
          </p:nvPr>
        </p:nvSpPr>
        <p:spPr/>
        <p:txBody>
          <a:bodyPr/>
          <a:lstStyle>
            <a:extLst/>
          </a:lstStyle>
          <a:p>
            <a:endParaRPr lang="en-US"/>
          </a:p>
        </p:txBody>
      </p:sp>
      <p:sp>
        <p:nvSpPr>
          <p:cNvPr id="6" name="슬라이드 번호 개체 틀 5"/>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14" name="자유형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자유형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자유형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자유형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자유형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자유형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자유형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자유형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자유형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자유형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자유형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자유형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자유형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자유형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자유형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텍스트 개체 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5" name="바닥글 개체 틀 4"/>
          <p:cNvSpPr>
            <a:spLocks noGrp="1"/>
          </p:cNvSpPr>
          <p:nvPr>
            <p:ph type="ftr" sz="quarter" idx="11"/>
          </p:nvPr>
        </p:nvSpPr>
        <p:spPr/>
        <p:txBody>
          <a:bodyPr/>
          <a:lstStyle>
            <a:extLst/>
          </a:lstStyle>
          <a:p>
            <a:endParaRPr lang="en-US"/>
          </a:p>
        </p:txBody>
      </p:sp>
      <p:sp>
        <p:nvSpPr>
          <p:cNvPr id="6" name="슬라이드 번호 개체 틀 5"/>
          <p:cNvSpPr>
            <a:spLocks noGrp="1"/>
          </p:cNvSpPr>
          <p:nvPr>
            <p:ph type="sldNum" sz="quarter" idx="12"/>
          </p:nvPr>
        </p:nvSpPr>
        <p:spPr/>
        <p:txBody>
          <a:bodyPr/>
          <a:lstStyle>
            <a:extLst/>
          </a:lstStyle>
          <a:p>
            <a:fld id="{E8683790-BC70-4AE4-8F29-A17DB58E18BB}" type="slidenum">
              <a:rPr lang="en-US" smtClean="0"/>
              <a:pPr/>
              <a:t>‹#›</a:t>
            </a:fld>
            <a:endParaRPr lang="en-US"/>
          </a:p>
        </p:txBody>
      </p:sp>
      <p:sp>
        <p:nvSpPr>
          <p:cNvPr id="7" name="직사각형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제목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ko-KR" altLang="en-US" smtClean="0"/>
              <a:t>마스터 제목 스타일 편집</a:t>
            </a:r>
            <a:endParaRPr kumimoji="0" lang="en-US"/>
          </a:p>
        </p:txBody>
      </p:sp>
      <p:sp>
        <p:nvSpPr>
          <p:cNvPr id="8" name="직사각형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직사각형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직사각형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직사각형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직사각형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512064"/>
            <a:ext cx="8229600" cy="914400"/>
          </a:xfrm>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6" name="바닥글 개체 틀 5"/>
          <p:cNvSpPr>
            <a:spLocks noGrp="1"/>
          </p:cNvSpPr>
          <p:nvPr>
            <p:ph type="ftr" sz="quarter" idx="11"/>
          </p:nvPr>
        </p:nvSpPr>
        <p:spPr/>
        <p:txBody>
          <a:bodyPr/>
          <a:lstStyle>
            <a:extLst/>
          </a:lstStyle>
          <a:p>
            <a:endParaRPr lang="en-US"/>
          </a:p>
        </p:txBody>
      </p:sp>
      <p:sp>
        <p:nvSpPr>
          <p:cNvPr id="7" name="슬라이드 번호 개체 틀 6"/>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5" name="직사각형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제목 1"/>
          <p:cNvSpPr>
            <a:spLocks noGrp="1"/>
          </p:cNvSpPr>
          <p:nvPr>
            <p:ph type="title"/>
          </p:nvPr>
        </p:nvSpPr>
        <p:spPr>
          <a:xfrm>
            <a:off x="504824" y="512064"/>
            <a:ext cx="7772400" cy="914400"/>
          </a:xfrm>
        </p:spPr>
        <p:txBody>
          <a:bodyPr anchor="t"/>
          <a:lstStyle>
            <a:lvl1pPr>
              <a:defRPr sz="4000"/>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8" name="바닥글 개체 틀 7"/>
          <p:cNvSpPr>
            <a:spLocks noGrp="1"/>
          </p:cNvSpPr>
          <p:nvPr>
            <p:ph type="ftr" sz="quarter" idx="11"/>
          </p:nvPr>
        </p:nvSpPr>
        <p:spPr/>
        <p:txBody>
          <a:bodyPr/>
          <a:lstStyle>
            <a:extLst/>
          </a:lstStyle>
          <a:p>
            <a:endParaRPr lang="en-US"/>
          </a:p>
        </p:txBody>
      </p:sp>
      <p:sp>
        <p:nvSpPr>
          <p:cNvPr id="9" name="슬라이드 번호 개체 틀 8"/>
          <p:cNvSpPr>
            <a:spLocks noGrp="1"/>
          </p:cNvSpPr>
          <p:nvPr>
            <p:ph type="sldNum" sz="quarter" idx="12"/>
          </p:nvPr>
        </p:nvSpPr>
        <p:spPr/>
        <p:txBody>
          <a:bodyPr/>
          <a:lstStyle>
            <a:extLst/>
          </a:lstStyle>
          <a:p>
            <a:fld id="{E8683790-BC70-4AE4-8F29-A17DB58E18BB}" type="slidenum">
              <a:rPr lang="en-US" smtClean="0"/>
              <a:pPr/>
              <a:t>‹#›</a:t>
            </a:fld>
            <a:endParaRPr lang="en-US"/>
          </a:p>
        </p:txBody>
      </p:sp>
      <p:sp>
        <p:nvSpPr>
          <p:cNvPr id="16" name="직사각형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직사각형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직사각형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직사각형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직사각형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직사각형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직사각형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직사각형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직사각형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914400" y="512064"/>
            <a:ext cx="7772400" cy="914400"/>
          </a:xfrm>
        </p:spPr>
        <p:txBody>
          <a:bodyPr/>
          <a:lstStyle>
            <a:lvl1pPr>
              <a:defRPr sz="4000" cap="none" baseline="0"/>
            </a:lvl1pPr>
            <a:extLst/>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4" name="바닥글 개체 틀 3"/>
          <p:cNvSpPr>
            <a:spLocks noGrp="1"/>
          </p:cNvSpPr>
          <p:nvPr>
            <p:ph type="ftr" sz="quarter" idx="11"/>
          </p:nvPr>
        </p:nvSpPr>
        <p:spPr/>
        <p:txBody>
          <a:bodyPr/>
          <a:lstStyle>
            <a:extLst/>
          </a:lstStyle>
          <a:p>
            <a:endParaRPr lang="en-US"/>
          </a:p>
        </p:txBody>
      </p:sp>
      <p:sp>
        <p:nvSpPr>
          <p:cNvPr id="5" name="슬라이드 번호 개체 틀 4"/>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3" name="바닥글 개체 틀 2"/>
          <p:cNvSpPr>
            <a:spLocks noGrp="1"/>
          </p:cNvSpPr>
          <p:nvPr>
            <p:ph type="ftr" sz="quarter" idx="11"/>
          </p:nvPr>
        </p:nvSpPr>
        <p:spPr/>
        <p:txBody>
          <a:bodyPr/>
          <a:lstStyle>
            <a:extLst/>
          </a:lstStyle>
          <a:p>
            <a:endParaRPr lang="en-US"/>
          </a:p>
        </p:txBody>
      </p:sp>
      <p:sp>
        <p:nvSpPr>
          <p:cNvPr id="4" name="슬라이드 번호 개체 틀 3"/>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85800" y="273050"/>
            <a:ext cx="8229600" cy="1162050"/>
          </a:xfrm>
        </p:spPr>
        <p:txBody>
          <a:bodyPr anchor="ctr"/>
          <a:lstStyle>
            <a:lvl1pPr algn="l">
              <a:buNone/>
              <a:defRPr sz="3600" b="0"/>
            </a:lvl1pPr>
            <a:extLst/>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6" name="바닥글 개체 틀 5"/>
          <p:cNvSpPr>
            <a:spLocks noGrp="1"/>
          </p:cNvSpPr>
          <p:nvPr>
            <p:ph type="ftr" sz="quarter" idx="11"/>
          </p:nvPr>
        </p:nvSpPr>
        <p:spPr/>
        <p:txBody>
          <a:bodyPr/>
          <a:lstStyle>
            <a:extLst/>
          </a:lstStyle>
          <a:p>
            <a:endParaRPr lang="en-US"/>
          </a:p>
        </p:txBody>
      </p:sp>
      <p:sp>
        <p:nvSpPr>
          <p:cNvPr id="7" name="슬라이드 번호 개체 틀 6"/>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8" name="직사각형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직선 연결선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그룹 9"/>
          <p:cNvGrpSpPr/>
          <p:nvPr/>
        </p:nvGrpSpPr>
        <p:grpSpPr>
          <a:xfrm rot="5400000">
            <a:off x="8514581" y="1219200"/>
            <a:ext cx="132763" cy="128466"/>
            <a:chOff x="6668087" y="1297746"/>
            <a:chExt cx="161840" cy="156602"/>
          </a:xfrm>
        </p:grpSpPr>
        <p:cxnSp>
          <p:nvCxnSpPr>
            <p:cNvPr id="15" name="직선 연결선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직선 연결선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직선 연결선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제목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ko-KR" altLang="en-US" smtClean="0"/>
              <a:t>마스터 제목 스타일 편집</a:t>
            </a:r>
            <a:endParaRPr kumimoji="0" lang="en-US"/>
          </a:p>
        </p:txBody>
      </p:sp>
      <p:sp>
        <p:nvSpPr>
          <p:cNvPr id="3" name="그림 개체 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ko-KR" altLang="en-US" smtClean="0"/>
              <a:t>그림을 추가하려면 아이콘을 클릭하십시오</a:t>
            </a:r>
            <a:endParaRPr kumimoji="0" lang="en-US"/>
          </a:p>
        </p:txBody>
      </p:sp>
      <p:sp>
        <p:nvSpPr>
          <p:cNvPr id="4" name="텍스트 개체 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ko-KR" altLang="en-US" smtClean="0"/>
              <a:t>마스터 텍스트 스타일을 편집합니다</a:t>
            </a:r>
          </a:p>
        </p:txBody>
      </p:sp>
      <p:grpSp>
        <p:nvGrpSpPr>
          <p:cNvPr id="14" name="그룹 13"/>
          <p:cNvGrpSpPr/>
          <p:nvPr/>
        </p:nvGrpSpPr>
        <p:grpSpPr>
          <a:xfrm rot="5400000">
            <a:off x="8666981" y="1371600"/>
            <a:ext cx="132763" cy="128466"/>
            <a:chOff x="6668087" y="1297746"/>
            <a:chExt cx="161840" cy="156602"/>
          </a:xfrm>
        </p:grpSpPr>
        <p:cxnSp>
          <p:nvCxnSpPr>
            <p:cNvPr id="11" name="직선 연결선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직선 연결선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직선 연결선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그룹 17"/>
          <p:cNvGrpSpPr/>
          <p:nvPr/>
        </p:nvGrpSpPr>
        <p:grpSpPr>
          <a:xfrm rot="5400000">
            <a:off x="8320088" y="1474763"/>
            <a:ext cx="132763" cy="128466"/>
            <a:chOff x="6668087" y="1297746"/>
            <a:chExt cx="161840" cy="156602"/>
          </a:xfrm>
        </p:grpSpPr>
        <p:cxnSp>
          <p:nvCxnSpPr>
            <p:cNvPr id="19" name="직선 연결선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직선 연결선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직선 연결선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날짜 개체 틀 4"/>
          <p:cNvSpPr>
            <a:spLocks noGrp="1"/>
          </p:cNvSpPr>
          <p:nvPr>
            <p:ph type="dt" sz="half" idx="10"/>
          </p:nvPr>
        </p:nvSpPr>
        <p:spPr>
          <a:xfrm>
            <a:off x="6477000" y="55499"/>
            <a:ext cx="2133600" cy="365125"/>
          </a:xfrm>
        </p:spPr>
        <p:txBody>
          <a:bodyPr/>
          <a:lstStyle>
            <a:extLst/>
          </a:lstStyle>
          <a:p>
            <a:fld id="{6BE4573E-F6AE-47E8-A5D7-4BCB2A2DFF86}" type="datetimeFigureOut">
              <a:rPr lang="en-US" smtClean="0"/>
              <a:pPr/>
              <a:t>12/14/2009</a:t>
            </a:fld>
            <a:endParaRPr lang="en-US"/>
          </a:p>
        </p:txBody>
      </p:sp>
      <p:sp>
        <p:nvSpPr>
          <p:cNvPr id="6" name="바닥글 개체 틀 5"/>
          <p:cNvSpPr>
            <a:spLocks noGrp="1"/>
          </p:cNvSpPr>
          <p:nvPr>
            <p:ph type="ftr" sz="quarter" idx="11"/>
          </p:nvPr>
        </p:nvSpPr>
        <p:spPr>
          <a:xfrm>
            <a:off x="914400" y="55499"/>
            <a:ext cx="5562600" cy="365125"/>
          </a:xfrm>
        </p:spPr>
        <p:txBody>
          <a:bodyPr/>
          <a:lstStyle>
            <a:extLst/>
          </a:lstStyle>
          <a:p>
            <a:endParaRPr lang="en-US"/>
          </a:p>
        </p:txBody>
      </p:sp>
      <p:sp>
        <p:nvSpPr>
          <p:cNvPr id="7" name="슬라이드 번호 개체 틀 6"/>
          <p:cNvSpPr>
            <a:spLocks noGrp="1"/>
          </p:cNvSpPr>
          <p:nvPr>
            <p:ph type="sldNum" sz="quarter" idx="12"/>
          </p:nvPr>
        </p:nvSpPr>
        <p:spPr>
          <a:xfrm>
            <a:off x="8610600" y="55499"/>
            <a:ext cx="457200" cy="365125"/>
          </a:xfrm>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5" name="바닥글 개체 틀 4"/>
          <p:cNvSpPr>
            <a:spLocks noGrp="1"/>
          </p:cNvSpPr>
          <p:nvPr>
            <p:ph type="ftr" sz="quarter" idx="11"/>
          </p:nvPr>
        </p:nvSpPr>
        <p:spPr/>
        <p:txBody>
          <a:bodyPr/>
          <a:lstStyle>
            <a:extLst/>
          </a:lstStyle>
          <a:p>
            <a:endParaRPr lang="en-US"/>
          </a:p>
        </p:txBody>
      </p:sp>
      <p:sp>
        <p:nvSpPr>
          <p:cNvPr id="6" name="슬라이드 번호 개체 틀 5"/>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9"/>
            <a:ext cx="1981200" cy="5851525"/>
          </a:xfrm>
        </p:spPr>
        <p:txBody>
          <a:bodyPr vert="eaVert" anchor="ct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609600" y="274639"/>
            <a:ext cx="5867400" cy="5851525"/>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5" name="바닥글 개체 틀 4"/>
          <p:cNvSpPr>
            <a:spLocks noGrp="1"/>
          </p:cNvSpPr>
          <p:nvPr>
            <p:ph type="ftr" sz="quarter" idx="11"/>
          </p:nvPr>
        </p:nvSpPr>
        <p:spPr/>
        <p:txBody>
          <a:bodyPr/>
          <a:lstStyle>
            <a:extLst/>
          </a:lstStyle>
          <a:p>
            <a:endParaRPr lang="en-US"/>
          </a:p>
        </p:txBody>
      </p:sp>
      <p:sp>
        <p:nvSpPr>
          <p:cNvPr id="6" name="슬라이드 번호 개체 틀 5"/>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ko-KR" altLang="en-US" smtClean="0"/>
              <a:t>마스터 제목 스타일 편집</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ko-KR" altLang="en-US" smtClean="0"/>
              <a:t>마스터 부제목 스타일 편집</a:t>
            </a:r>
            <a:endParaRPr lang="en-US" dirty="0"/>
          </a:p>
        </p:txBody>
      </p:sp>
      <p:sp>
        <p:nvSpPr>
          <p:cNvPr id="30" name="Date Placeholder 29"/>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ko-KR" altLang="en-US" smtClean="0"/>
              <a:t>마스터 제목 스타일 편집</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ko-KR" altLang="en-US" smtClean="0"/>
              <a:t>마스터 텍스트 스타일을 편집합니다</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ko-KR" altLang="en-US" smtClean="0"/>
              <a:t>마스터 텍스트 스타일을 편집합니다</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8683790-BC70-4AE4-8F29-A17DB58E18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ko-KR" altLang="en-US" smtClean="0"/>
              <a:t>마스터 제목 스타일 편집</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ko-KR" altLang="en-US" smtClean="0"/>
              <a:t>마스터 텍스트 스타일을 편집합니다</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ko-KR" altLang="en-US" smtClean="0"/>
              <a:t>마스터 제목 스타일 편집</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E8683790-BC70-4AE4-8F29-A17DB58E18B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kumimoji="1" lang="ko-KR" altLang="en-US" smtClean="0"/>
              <a:t>마스터 제목 스타일 편집</a:t>
            </a:r>
            <a:endParaRPr kumimoji="1"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ko-KR" altLang="en-US" smtClean="0"/>
              <a:t>마스터 부제목 스타일 편집</a:t>
            </a:r>
            <a:endParaRPr kumimoji="1" lang="ja-JP" altLang="en-US" dirty="0"/>
          </a:p>
        </p:txBody>
      </p:sp>
      <p:sp>
        <p:nvSpPr>
          <p:cNvPr id="12" name="図形 11"/>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11" name="図形 10"/>
          <p:cNvSpPr>
            <a:spLocks noGrp="1"/>
          </p:cNvSpPr>
          <p:nvPr>
            <p:ph type="ftr" sz="quarter" idx="11"/>
          </p:nvPr>
        </p:nvSpPr>
        <p:spPr/>
        <p:txBody>
          <a:bodyPr/>
          <a:lstStyle/>
          <a:p>
            <a:endParaRPr lang="en-US"/>
          </a:p>
        </p:txBody>
      </p:sp>
      <p:sp>
        <p:nvSpPr>
          <p:cNvPr id="18" name="図形 17"/>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ko-KR" altLang="en-US" smtClean="0"/>
              <a:t>마스터 제목 스타일 편집</a:t>
            </a:r>
            <a:endParaRPr kumimoji="1" lang="ja-JP" altLang="en-US"/>
          </a:p>
        </p:txBody>
      </p:sp>
      <p:sp>
        <p:nvSpPr>
          <p:cNvPr id="3" name="図形 2"/>
          <p:cNvSpPr>
            <a:spLocks noGrp="1"/>
          </p:cNvSpPr>
          <p:nvPr>
            <p:ph idx="1"/>
          </p:nvPr>
        </p:nvSpPr>
        <p:spPr/>
        <p:txBody>
          <a:body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4" name="図形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kumimoji="1" lang="ko-KR" altLang="en-US" smtClean="0"/>
              <a:t>마스터 제목 스타일 편집</a:t>
            </a:r>
            <a:endParaRPr kumimoji="1"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fld id="{6BE4573E-F6AE-47E8-A5D7-4BCB2A2DFF86}" type="datetimeFigureOut">
              <a:rPr lang="en-US" smtClean="0"/>
              <a:pPr/>
              <a:t>12/14/2009</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E8683790-BC70-4AE4-8F29-A17DB58E18B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ko-KR" altLang="en-US" smtClean="0"/>
              <a:t>마스터 제목 스타일 편집</a:t>
            </a:r>
            <a:endParaRPr kumimoji="1"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5" name="図形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図形 5"/>
          <p:cNvSpPr>
            <a:spLocks noGrp="1"/>
          </p:cNvSpPr>
          <p:nvPr>
            <p:ph type="ftr" sz="quarter" idx="11"/>
          </p:nvPr>
        </p:nvSpPr>
        <p:spPr/>
        <p:txBody>
          <a:bodyPr/>
          <a:lstStyle/>
          <a:p>
            <a:endParaRPr lang="en-US"/>
          </a:p>
        </p:txBody>
      </p:sp>
      <p:sp>
        <p:nvSpPr>
          <p:cNvPr id="7" name="図形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ko-KR" altLang="en-US" smtClean="0"/>
              <a:t>마스터 제목 스타일 편집</a:t>
            </a:r>
            <a:endParaRPr kumimoji="1"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7" name="図形 6"/>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8" name="図形 7"/>
          <p:cNvSpPr>
            <a:spLocks noGrp="1"/>
          </p:cNvSpPr>
          <p:nvPr>
            <p:ph type="ftr" sz="quarter" idx="11"/>
          </p:nvPr>
        </p:nvSpPr>
        <p:spPr/>
        <p:txBody>
          <a:bodyPr/>
          <a:lstStyle/>
          <a:p>
            <a:endParaRPr lang="en-US"/>
          </a:p>
        </p:txBody>
      </p:sp>
      <p:sp>
        <p:nvSpPr>
          <p:cNvPr id="9" name="図形 8"/>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kumimoji="1" lang="ko-KR" altLang="en-US" smtClean="0"/>
              <a:t>마스터 제목 스타일 편집</a:t>
            </a:r>
            <a:endParaRPr kumimoji="1" lang="ja-JP" altLang="en-US" dirty="0"/>
          </a:p>
        </p:txBody>
      </p:sp>
      <p:sp>
        <p:nvSpPr>
          <p:cNvPr id="3" name="図形 2"/>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kumimoji="1" lang="ko-KR" altLang="en-US" smtClean="0"/>
              <a:t>마스터 제목 스타일 편집</a:t>
            </a:r>
            <a:endParaRPr kumimoji="1"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lang="ja-JP"/>
          </a:p>
        </p:txBody>
      </p:sp>
      <p:sp>
        <p:nvSpPr>
          <p:cNvPr id="5" name="図形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図形 5"/>
          <p:cNvSpPr>
            <a:spLocks noGrp="1"/>
          </p:cNvSpPr>
          <p:nvPr>
            <p:ph type="ftr" sz="quarter" idx="11"/>
          </p:nvPr>
        </p:nvSpPr>
        <p:spPr/>
        <p:txBody>
          <a:bodyPr/>
          <a:lstStyle/>
          <a:p>
            <a:endParaRPr lang="en-US"/>
          </a:p>
        </p:txBody>
      </p:sp>
      <p:sp>
        <p:nvSpPr>
          <p:cNvPr id="7" name="図形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kumimoji="1" lang="ko-KR" altLang="en-US" smtClean="0"/>
              <a:t>마스터 제목 스타일 편집</a:t>
            </a:r>
            <a:endParaRPr kumimoji="1"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ko-KR" altLang="en-US" smtClean="0"/>
              <a:t>그림을 추가하려면 아이콘을 클릭하십시오</a:t>
            </a:r>
            <a:endParaRPr kumimoji="1" lang="ja-JP" altLang="en-US"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lang="ja-JP" dirty="0"/>
          </a:p>
        </p:txBody>
      </p:sp>
      <p:sp>
        <p:nvSpPr>
          <p:cNvPr id="5" name="図形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図形 5"/>
          <p:cNvSpPr>
            <a:spLocks noGrp="1"/>
          </p:cNvSpPr>
          <p:nvPr>
            <p:ph type="ftr" sz="quarter" idx="11"/>
          </p:nvPr>
        </p:nvSpPr>
        <p:spPr/>
        <p:txBody>
          <a:bodyPr/>
          <a:lstStyle/>
          <a:p>
            <a:endParaRPr lang="en-US"/>
          </a:p>
        </p:txBody>
      </p:sp>
      <p:sp>
        <p:nvSpPr>
          <p:cNvPr id="7" name="図形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kumimoji="1" lang="ko-KR" altLang="en-US" smtClean="0"/>
              <a:t>마스터 제목 스타일 편집</a:t>
            </a:r>
            <a:endParaRPr kumimoji="1"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dirty="0"/>
          </a:p>
        </p:txBody>
      </p:sp>
      <p:sp>
        <p:nvSpPr>
          <p:cNvPr id="4" name="図形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ko-KR" altLang="en-US" smtClean="0"/>
              <a:t>마스터 제목 스타일 편집</a:t>
            </a:r>
            <a:endParaRPr kumimoji="1"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dirty="0"/>
          </a:p>
        </p:txBody>
      </p:sp>
      <p:sp>
        <p:nvSpPr>
          <p:cNvPr id="4" name="図形 3"/>
          <p:cNvSpPr>
            <a:spLocks noGrp="1"/>
          </p:cNvSpPr>
          <p:nvPr>
            <p:ph type="dt" sz="half" idx="10"/>
          </p:nvPr>
        </p:nvSpPr>
        <p:spPr>
          <a:xfrm>
            <a:off x="652450" y="6356350"/>
            <a:ext cx="2133600" cy="365125"/>
          </a:xfrm>
        </p:spPr>
        <p:txBody>
          <a:bodyPr/>
          <a:lstStyle/>
          <a:p>
            <a:fld id="{6BE4573E-F6AE-47E8-A5D7-4BCB2A2DFF86}" type="datetimeFigureOut">
              <a:rPr lang="en-US" smtClean="0"/>
              <a:pPr/>
              <a:t>12/14/2009</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a:xfrm>
            <a:off x="6286512" y="6356350"/>
            <a:ext cx="2133600" cy="365125"/>
          </a:xfrm>
        </p:spPr>
        <p:txBody>
          <a:bodyPr/>
          <a:lstStyle/>
          <a:p>
            <a:fld id="{E8683790-BC70-4AE4-8F29-A17DB58E18B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ko-KR" altLang="en-US" smtClean="0"/>
              <a:t>마스터 제목 스타일 편집</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ko-KR" altLang="en-US" smtClean="0"/>
              <a:t>마스터 부제목 스타일 편집</a:t>
            </a:r>
            <a:endParaRPr kumimoji="1" lang="ja-JP" altLang="en-US"/>
          </a:p>
        </p:txBody>
      </p:sp>
      <p:sp>
        <p:nvSpPr>
          <p:cNvPr id="4" name="Date Placeholder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3">
        <a:schemeClr val="bg1"/>
      </p:bgRef>
    </p:bg>
    <p:spTree>
      <p:nvGrpSpPr>
        <p:cNvPr id="1" name=""/>
        <p:cNvGrpSpPr/>
        <p:nvPr/>
      </p:nvGrpSpPr>
      <p:grpSpPr>
        <a:xfrm>
          <a:off x="0" y="0"/>
          <a:ext cx="0" cy="0"/>
          <a:chOff x="0" y="0"/>
          <a:chExt cx="0" cy="0"/>
        </a:xfrm>
      </p:grpSpPr>
      <p:sp>
        <p:nvSpPr>
          <p:cNvPr id="12" name="직사각형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모서리가 둥근 직사각형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부제목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28" name="날짜 개체 틀 27"/>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17" name="바닥글 개체 틀 16"/>
          <p:cNvSpPr>
            <a:spLocks noGrp="1"/>
          </p:cNvSpPr>
          <p:nvPr>
            <p:ph type="ftr" sz="quarter" idx="11"/>
          </p:nvPr>
        </p:nvSpPr>
        <p:spPr/>
        <p:txBody>
          <a:bodyPr/>
          <a:lstStyle/>
          <a:p>
            <a:endParaRPr lang="en-US"/>
          </a:p>
        </p:txBody>
      </p:sp>
      <p:sp>
        <p:nvSpPr>
          <p:cNvPr id="29" name="슬라이드 번호 개체 틀 28"/>
          <p:cNvSpPr>
            <a:spLocks noGrp="1"/>
          </p:cNvSpPr>
          <p:nvPr>
            <p:ph type="sldNum" sz="quarter" idx="12"/>
          </p:nvPr>
        </p:nvSpPr>
        <p:spPr/>
        <p:txBody>
          <a:bodyPr lIns="0" tIns="0" rIns="0" bIns="0">
            <a:noAutofit/>
          </a:bodyPr>
          <a:lstStyle>
            <a:lvl1pPr>
              <a:defRPr sz="1400">
                <a:solidFill>
                  <a:srgbClr val="FFFFFF"/>
                </a:solidFill>
              </a:defRPr>
            </a:lvl1pPr>
          </a:lstStyle>
          <a:p>
            <a:fld id="{E8683790-BC70-4AE4-8F29-A17DB58E18BB}" type="slidenum">
              <a:rPr lang="en-US" smtClean="0"/>
              <a:pPr/>
              <a:t>‹#›</a:t>
            </a:fld>
            <a:endParaRPr lang="en-US"/>
          </a:p>
        </p:txBody>
      </p:sp>
      <p:sp>
        <p:nvSpPr>
          <p:cNvPr id="7" name="직사각형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직사각형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직사각형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제목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ko-KR" altLang="en-US" smtClean="0"/>
              <a:t>마스터 제목 스타일 편집</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4" name="날짜 개체 틀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E8683790-BC70-4AE4-8F29-A17DB58E18BB}" type="slidenum">
              <a:rPr lang="en-US" smtClean="0"/>
              <a:pPr/>
              <a:t>‹#›</a:t>
            </a:fld>
            <a:endParaRPr lang="en-US"/>
          </a:p>
        </p:txBody>
      </p:sp>
      <p:sp>
        <p:nvSpPr>
          <p:cNvPr id="8" name="내용 개체 틀 7"/>
          <p:cNvSpPr>
            <a:spLocks noGrp="1"/>
          </p:cNvSpPr>
          <p:nvPr>
            <p:ph sz="quarter" idx="1"/>
          </p:nvPr>
        </p:nvSpPr>
        <p:spPr>
          <a:xfrm>
            <a:off x="914400" y="1447800"/>
            <a:ext cx="7772400" cy="45720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3">
        <a:schemeClr val="bg1"/>
      </p:bgRef>
    </p:bg>
    <p:spTree>
      <p:nvGrpSpPr>
        <p:cNvPr id="1" name=""/>
        <p:cNvGrpSpPr/>
        <p:nvPr/>
      </p:nvGrpSpPr>
      <p:grpSpPr>
        <a:xfrm>
          <a:off x="0" y="0"/>
          <a:ext cx="0" cy="0"/>
          <a:chOff x="0" y="0"/>
          <a:chExt cx="0" cy="0"/>
        </a:xfrm>
      </p:grpSpPr>
      <p:sp>
        <p:nvSpPr>
          <p:cNvPr id="11" name="직사각형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모서리가 둥근 직사각형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제목 1"/>
          <p:cNvSpPr>
            <a:spLocks noGrp="1"/>
          </p:cNvSpPr>
          <p:nvPr>
            <p:ph type="title"/>
          </p:nvPr>
        </p:nvSpPr>
        <p:spPr>
          <a:xfrm>
            <a:off x="722313" y="952500"/>
            <a:ext cx="7772400" cy="1362075"/>
          </a:xfrm>
        </p:spPr>
        <p:txBody>
          <a:bodyPr anchor="b" anchorCtr="0"/>
          <a:lstStyle>
            <a:lvl1pPr algn="l">
              <a:buNone/>
              <a:defRPr sz="4000" b="0" cap="none"/>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바닥글 개체 틀 4"/>
          <p:cNvSpPr>
            <a:spLocks noGrp="1"/>
          </p:cNvSpPr>
          <p:nvPr>
            <p:ph type="ftr" sz="quarter" idx="11"/>
          </p:nvPr>
        </p:nvSpPr>
        <p:spPr>
          <a:xfrm>
            <a:off x="800100" y="6172200"/>
            <a:ext cx="4000500" cy="457200"/>
          </a:xfrm>
        </p:spPr>
        <p:txBody>
          <a:bodyPr/>
          <a:lstStyle/>
          <a:p>
            <a:endParaRPr lang="en-US"/>
          </a:p>
        </p:txBody>
      </p:sp>
      <p:sp>
        <p:nvSpPr>
          <p:cNvPr id="7" name="직사각형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직사각형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직사각형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슬라이드 번호 개체 틀 5"/>
          <p:cNvSpPr>
            <a:spLocks noGrp="1"/>
          </p:cNvSpPr>
          <p:nvPr>
            <p:ph type="sldNum" sz="quarter" idx="12"/>
          </p:nvPr>
        </p:nvSpPr>
        <p:spPr>
          <a:xfrm>
            <a:off x="146304" y="6208776"/>
            <a:ext cx="457200" cy="457200"/>
          </a:xfrm>
        </p:spPr>
        <p:txBody>
          <a:bodyPr/>
          <a:lstStyle/>
          <a:p>
            <a:fld id="{E8683790-BC70-4AE4-8F29-A17DB58E18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5" name="날짜 개체 틀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E8683790-BC70-4AE4-8F29-A17DB58E18BB}" type="slidenum">
              <a:rPr lang="en-US" smtClean="0"/>
              <a:pPr/>
              <a:t>‹#›</a:t>
            </a:fld>
            <a:endParaRPr lang="en-US"/>
          </a:p>
        </p:txBody>
      </p:sp>
      <p:sp>
        <p:nvSpPr>
          <p:cNvPr id="9" name="내용 개체 틀 8"/>
          <p:cNvSpPr>
            <a:spLocks noGrp="1"/>
          </p:cNvSpPr>
          <p:nvPr>
            <p:ph sz="quarter" idx="1"/>
          </p:nvPr>
        </p:nvSpPr>
        <p:spPr>
          <a:xfrm>
            <a:off x="914400" y="1447800"/>
            <a:ext cx="3749040" cy="45720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1" name="내용 개체 틀 10"/>
          <p:cNvSpPr>
            <a:spLocks noGrp="1"/>
          </p:cNvSpPr>
          <p:nvPr>
            <p:ph sz="quarter" idx="2"/>
          </p:nvPr>
        </p:nvSpPr>
        <p:spPr>
          <a:xfrm>
            <a:off x="4933950" y="1447800"/>
            <a:ext cx="3749040" cy="45720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914400" y="273050"/>
            <a:ext cx="7772400" cy="1143000"/>
          </a:xfrm>
        </p:spPr>
        <p:txBody>
          <a:bodyPr anchor="b" anchorCtr="0"/>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7" name="날짜 개체 틀 6"/>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8" name="바닥글 개체 틀 7"/>
          <p:cNvSpPr>
            <a:spLocks noGrp="1"/>
          </p:cNvSpPr>
          <p:nvPr>
            <p:ph type="ftr" sz="quarter" idx="11"/>
          </p:nvPr>
        </p:nvSpPr>
        <p:spPr/>
        <p:txBody>
          <a:bodyPr/>
          <a:lstStyle/>
          <a:p>
            <a:endParaRPr lang="en-US"/>
          </a:p>
        </p:txBody>
      </p:sp>
      <p:sp>
        <p:nvSpPr>
          <p:cNvPr id="9" name="슬라이드 번호 개체 틀 8"/>
          <p:cNvSpPr>
            <a:spLocks noGrp="1"/>
          </p:cNvSpPr>
          <p:nvPr>
            <p:ph type="sldNum" sz="quarter" idx="12"/>
          </p:nvPr>
        </p:nvSpPr>
        <p:spPr/>
        <p:txBody>
          <a:bodyPr/>
          <a:lstStyle/>
          <a:p>
            <a:fld id="{E8683790-BC70-4AE4-8F29-A17DB58E18BB}" type="slidenum">
              <a:rPr lang="en-US" smtClean="0"/>
              <a:pPr/>
              <a:t>‹#›</a:t>
            </a:fld>
            <a:endParaRPr lang="en-US"/>
          </a:p>
        </p:txBody>
      </p:sp>
      <p:sp>
        <p:nvSpPr>
          <p:cNvPr id="11" name="내용 개체 틀 10"/>
          <p:cNvSpPr>
            <a:spLocks noGrp="1"/>
          </p:cNvSpPr>
          <p:nvPr>
            <p:ph sz="half" idx="2"/>
          </p:nvPr>
        </p:nvSpPr>
        <p:spPr>
          <a:xfrm>
            <a:off x="914400" y="2247900"/>
            <a:ext cx="3733800" cy="38862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3" name="내용 개체 틀 12"/>
          <p:cNvSpPr>
            <a:spLocks noGrp="1"/>
          </p:cNvSpPr>
          <p:nvPr>
            <p:ph sz="half" idx="4"/>
          </p:nvPr>
        </p:nvSpPr>
        <p:spPr>
          <a:xfrm>
            <a:off x="4953000" y="2247900"/>
            <a:ext cx="3733800" cy="38862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4" name="바닥글 개체 틀 3"/>
          <p:cNvSpPr>
            <a:spLocks noGrp="1"/>
          </p:cNvSpPr>
          <p:nvPr>
            <p:ph type="ftr" sz="quarter" idx="11"/>
          </p:nvPr>
        </p:nvSpPr>
        <p:spPr/>
        <p:txBody>
          <a:bodyPr/>
          <a:lstStyle/>
          <a:p>
            <a:endParaRPr lang="en-US"/>
          </a:p>
        </p:txBody>
      </p:sp>
      <p:sp>
        <p:nvSpPr>
          <p:cNvPr id="5" name="슬라이드 번호 개체 틀 4"/>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3" name="바닥글 개체 틀 2"/>
          <p:cNvSpPr>
            <a:spLocks noGrp="1"/>
          </p:cNvSpPr>
          <p:nvPr>
            <p:ph type="ftr" sz="quarter" idx="11"/>
          </p:nvPr>
        </p:nvSpPr>
        <p:spPr/>
        <p:txBody>
          <a:bodyPr/>
          <a:lstStyle/>
          <a:p>
            <a:endParaRPr lang="en-US"/>
          </a:p>
        </p:txBody>
      </p:sp>
      <p:sp>
        <p:nvSpPr>
          <p:cNvPr id="4" name="슬라이드 번호 개체 틀 3"/>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8" name="직사각형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모서리가 둥근 직사각형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제목 1"/>
          <p:cNvSpPr>
            <a:spLocks noGrp="1"/>
          </p:cNvSpPr>
          <p:nvPr>
            <p:ph type="title"/>
          </p:nvPr>
        </p:nvSpPr>
        <p:spPr>
          <a:xfrm>
            <a:off x="914400" y="273050"/>
            <a:ext cx="7772400" cy="1143000"/>
          </a:xfrm>
        </p:spPr>
        <p:txBody>
          <a:bodyPr anchor="b" anchorCtr="0"/>
          <a:lstStyle>
            <a:lvl1pPr algn="l">
              <a:buNone/>
              <a:defRPr sz="4000" b="0"/>
            </a:lvl1pPr>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E8683790-BC70-4AE4-8F29-A17DB58E18BB}" type="slidenum">
              <a:rPr lang="en-US" smtClean="0"/>
              <a:pPr/>
              <a:t>‹#›</a:t>
            </a:fld>
            <a:endParaRPr lang="en-US"/>
          </a:p>
        </p:txBody>
      </p:sp>
      <p:sp>
        <p:nvSpPr>
          <p:cNvPr id="11" name="내용 개체 틀 10"/>
          <p:cNvSpPr>
            <a:spLocks noGrp="1"/>
          </p:cNvSpPr>
          <p:nvPr>
            <p:ph sz="quarter" idx="1"/>
          </p:nvPr>
        </p:nvSpPr>
        <p:spPr>
          <a:xfrm>
            <a:off x="2971800" y="1600200"/>
            <a:ext cx="5715000" cy="4495800"/>
          </a:xfrm>
        </p:spPr>
        <p:txBody>
          <a:bodyPr vert="horz"/>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바닥글 개체 틀 5"/>
          <p:cNvSpPr>
            <a:spLocks noGrp="1"/>
          </p:cNvSpPr>
          <p:nvPr>
            <p:ph type="ftr" sz="quarter" idx="11"/>
          </p:nvPr>
        </p:nvSpPr>
        <p:spPr>
          <a:xfrm>
            <a:off x="914400" y="6172200"/>
            <a:ext cx="3886200" cy="457200"/>
          </a:xfrm>
        </p:spPr>
        <p:txBody>
          <a:bodyPr/>
          <a:lstStyle/>
          <a:p>
            <a:endParaRPr lang="en-US"/>
          </a:p>
        </p:txBody>
      </p:sp>
      <p:sp>
        <p:nvSpPr>
          <p:cNvPr id="7" name="슬라이드 번호 개체 틀 6"/>
          <p:cNvSpPr>
            <a:spLocks noGrp="1"/>
          </p:cNvSpPr>
          <p:nvPr>
            <p:ph type="sldNum" sz="quarter" idx="12"/>
          </p:nvPr>
        </p:nvSpPr>
        <p:spPr>
          <a:xfrm>
            <a:off x="146304" y="6208776"/>
            <a:ext cx="457200" cy="457200"/>
          </a:xfrm>
        </p:spPr>
        <p:txBody>
          <a:bodyPr/>
          <a:lstStyle/>
          <a:p>
            <a:fld id="{E8683790-BC70-4AE4-8F29-A17DB58E18BB}" type="slidenum">
              <a:rPr lang="en-US" smtClean="0"/>
              <a:pPr/>
              <a:t>‹#›</a:t>
            </a:fld>
            <a:endParaRPr lang="en-US"/>
          </a:p>
        </p:txBody>
      </p:sp>
      <p:sp>
        <p:nvSpPr>
          <p:cNvPr id="11" name="직사각형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직사각형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직사각형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그림 개체 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ko-KR" altLang="en-US" smtClean="0"/>
              <a:t>그림을 추가하려면 아이콘을 클릭하십시오</a:t>
            </a:r>
            <a:endParaRPr kumimoji="0"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41"/>
            <a:ext cx="2011680" cy="5851525"/>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914400" y="274640"/>
            <a:ext cx="5562600" cy="5851525"/>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8683790-BC70-4AE4-8F29-A17DB58E18B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8683790-BC70-4AE4-8F29-A17DB58E18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4573E-F6AE-47E8-A5D7-4BCB2A2DFF86}"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BE4573E-F6AE-47E8-A5D7-4BCB2A2DFF86}" type="datetimeFigureOut">
              <a:rPr lang="en-US" smtClean="0"/>
              <a:pPr/>
              <a:t>12/14/2009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683790-BC70-4AE4-8F29-A17DB58E18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BE4573E-F6AE-47E8-A5D7-4BCB2A2DFF86}" type="datetimeFigureOut">
              <a:rPr lang="en-US" smtClean="0"/>
              <a:pPr/>
              <a:t>12/14/2009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683790-BC70-4AE4-8F29-A17DB58E18B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BE4573E-F6AE-47E8-A5D7-4BCB2A2DFF86}" type="datetimeFigureOut">
              <a:rPr lang="en-US" smtClean="0"/>
              <a:pPr/>
              <a:t>12/14/2009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8683790-BC70-4AE4-8F29-A17DB58E18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직사각형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직사각형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직사각형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직사각형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직사각형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직사각형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직사각형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직사각형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직사각형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제목 개체 틀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4" name="날짜 개체 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BE4573E-F6AE-47E8-A5D7-4BCB2A2DFF86}" type="datetimeFigureOut">
              <a:rPr lang="en-US" smtClean="0"/>
              <a:pPr/>
              <a:t>12/14/2009</a:t>
            </a:fld>
            <a:endParaRPr lang="en-US"/>
          </a:p>
        </p:txBody>
      </p:sp>
      <p:sp>
        <p:nvSpPr>
          <p:cNvPr id="3" name="바닥글 개체 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슬라이드 번호 개체 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8683790-BC70-4AE4-8F29-A17DB58E18B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1"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1"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1"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1"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1"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1"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1"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1"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1"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1"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ko-KR" altLang="en-US" smtClean="0"/>
              <a:t>마스터 제목 스타일 편집</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6BE4573E-F6AE-47E8-A5D7-4BCB2A2DFF86}" type="datetimeFigureOut">
              <a:rPr lang="en-US" smtClean="0"/>
              <a:pPr/>
              <a:t>12/14/2009</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E8683790-BC70-4AE4-8F29-A17DB58E18B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1"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1"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1"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1"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1"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1"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1"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1"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1"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1"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latinLnBrk="1" hangingPunct="1">
        <a:defRPr kern="1200">
          <a:solidFill>
            <a:schemeClr val="tx1"/>
          </a:solidFill>
          <a:latin typeface="+mn-lt"/>
          <a:ea typeface="+mn-ea"/>
          <a:cs typeface="+mn-cs"/>
        </a:defRPr>
      </a:lvl1pPr>
      <a:lvl2pPr marL="457200" algn="l" rtl="0" eaLnBrk="1" latinLnBrk="1" hangingPunct="1">
        <a:defRPr kern="1200">
          <a:solidFill>
            <a:schemeClr val="tx1"/>
          </a:solidFill>
          <a:latin typeface="+mn-lt"/>
          <a:ea typeface="+mn-ea"/>
          <a:cs typeface="+mn-cs"/>
        </a:defRPr>
      </a:lvl2pPr>
      <a:lvl3pPr marL="914400" algn="l" rtl="0" eaLnBrk="1" latinLnBrk="1" hangingPunct="1">
        <a:defRPr kern="1200">
          <a:solidFill>
            <a:schemeClr val="tx1"/>
          </a:solidFill>
          <a:latin typeface="+mn-lt"/>
          <a:ea typeface="+mn-ea"/>
          <a:cs typeface="+mn-cs"/>
        </a:defRPr>
      </a:lvl3pPr>
      <a:lvl4pPr marL="1371600" algn="l" rtl="0" eaLnBrk="1" latinLnBrk="1" hangingPunct="1">
        <a:defRPr kern="1200">
          <a:solidFill>
            <a:schemeClr val="tx1"/>
          </a:solidFill>
          <a:latin typeface="+mn-lt"/>
          <a:ea typeface="+mn-ea"/>
          <a:cs typeface="+mn-cs"/>
        </a:defRPr>
      </a:lvl4pPr>
      <a:lvl5pPr marL="1828800" algn="l" rtl="0" eaLnBrk="1" latinLnBrk="1" hangingPunct="1">
        <a:defRPr kern="1200">
          <a:solidFill>
            <a:schemeClr val="tx1"/>
          </a:solidFill>
          <a:latin typeface="+mn-lt"/>
          <a:ea typeface="+mn-ea"/>
          <a:cs typeface="+mn-cs"/>
        </a:defRPr>
      </a:lvl5pPr>
      <a:lvl6pPr marL="2286000" algn="l" rtl="0" eaLnBrk="1" latinLnBrk="1" hangingPunct="1">
        <a:defRPr kern="1200">
          <a:solidFill>
            <a:schemeClr val="tx1"/>
          </a:solidFill>
          <a:latin typeface="+mn-lt"/>
          <a:ea typeface="+mn-ea"/>
          <a:cs typeface="+mn-cs"/>
        </a:defRPr>
      </a:lvl6pPr>
      <a:lvl7pPr marL="2743200" algn="l" rtl="0" eaLnBrk="1" latinLnBrk="1" hangingPunct="1">
        <a:defRPr kern="1200">
          <a:solidFill>
            <a:schemeClr val="tx1"/>
          </a:solidFill>
          <a:latin typeface="+mn-lt"/>
          <a:ea typeface="+mn-ea"/>
          <a:cs typeface="+mn-cs"/>
        </a:defRPr>
      </a:lvl7pPr>
      <a:lvl8pPr marL="3200400" algn="l" rtl="0" eaLnBrk="1" latinLnBrk="1" hangingPunct="1">
        <a:defRPr kern="1200">
          <a:solidFill>
            <a:schemeClr val="tx1"/>
          </a:solidFill>
          <a:latin typeface="+mn-lt"/>
          <a:ea typeface="+mn-ea"/>
          <a:cs typeface="+mn-cs"/>
        </a:defRPr>
      </a:lvl8pPr>
      <a:lvl9pPr marL="3657600" algn="l" rtl="0" eaLnBrk="1" latin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457200" y="1600200"/>
            <a:ext cx="8229600" cy="4525963"/>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endParaRPr kumimoji="1" lang="ja-JP" altLang="en-US" dirty="0"/>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bg1"/>
                </a:solidFill>
              </a:defRPr>
            </a:lvl1pPr>
          </a:lstStyle>
          <a:p>
            <a:fld id="{6BE4573E-F6AE-47E8-A5D7-4BCB2A2DFF86}" type="datetimeFigureOut">
              <a:rPr lang="en-US" smtClean="0"/>
              <a:pPr/>
              <a:t>12/14/2009</a:t>
            </a:fld>
            <a:endParaRPr lang="en-US"/>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n-US"/>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bg1"/>
                </a:solidFill>
              </a:defRPr>
            </a:lvl1pPr>
          </a:lstStyle>
          <a:p>
            <a:fld id="{E8683790-BC70-4AE4-8F29-A17DB58E18BB}" type="slidenum">
              <a:rPr lang="en-US" smtClean="0"/>
              <a:pPr/>
              <a:t>‹#›</a:t>
            </a:fld>
            <a:endParaRPr lang="en-US"/>
          </a:p>
        </p:txBody>
      </p:sp>
      <p:sp>
        <p:nvSpPr>
          <p:cNvPr id="22" name="正方形/長方形 21"/>
          <p:cNvSpPr>
            <a:spLocks noGrp="1"/>
          </p:cNvSpPr>
          <p:nvPr>
            <p:ph type="title"/>
          </p:nvPr>
        </p:nvSpPr>
        <p:spPr>
          <a:xfrm>
            <a:off x="457200" y="274638"/>
            <a:ext cx="8229600" cy="1143000"/>
          </a:xfrm>
          <a:prstGeom prst="rect">
            <a:avLst/>
          </a:prstGeom>
          <a:noFill/>
        </p:spPr>
        <p:txBody>
          <a:bodyPr vert="horz" rtlCol="0" anchor="ctr">
            <a:normAutofit/>
          </a:bodyPr>
          <a:lstStyle/>
          <a:p>
            <a:r>
              <a:rPr kumimoji="1" lang="ja-JP" altLang="en-US" dirty="0" smtClean="0"/>
              <a:t>マスタ タイトルの書式設定</a:t>
            </a:r>
            <a:endParaRPr kumimoji="1" lang="ja-JP" alt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rtl="0" eaLnBrk="1" latinLnBrk="1"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342900" indent="-342900" algn="l" rtl="0" eaLnBrk="1" latinLnBrk="1"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1"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1"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1"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1"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1"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1"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1"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1"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latinLnBrk="1" hangingPunct="1">
        <a:defRPr kumimoji="1">
          <a:solidFill>
            <a:schemeClr val="tx1"/>
          </a:solidFill>
          <a:latin typeface="+mn-lt"/>
          <a:ea typeface="+mn-ea"/>
          <a:cs typeface="+mn-cs"/>
        </a:defRPr>
      </a:lvl1pPr>
      <a:lvl2pPr marL="457200" algn="l" rtl="0" eaLnBrk="1" latinLnBrk="1" hangingPunct="1">
        <a:defRPr kumimoji="1">
          <a:solidFill>
            <a:schemeClr val="tx1"/>
          </a:solidFill>
          <a:latin typeface="+mn-lt"/>
          <a:ea typeface="+mn-ea"/>
          <a:cs typeface="+mn-cs"/>
        </a:defRPr>
      </a:lvl2pPr>
      <a:lvl3pPr marL="914400" algn="l" rtl="0" eaLnBrk="1" latinLnBrk="1" hangingPunct="1">
        <a:defRPr kumimoji="1">
          <a:solidFill>
            <a:schemeClr val="tx1"/>
          </a:solidFill>
          <a:latin typeface="+mn-lt"/>
          <a:ea typeface="+mn-ea"/>
          <a:cs typeface="+mn-cs"/>
        </a:defRPr>
      </a:lvl3pPr>
      <a:lvl4pPr marL="1371600" algn="l" rtl="0" eaLnBrk="1" latinLnBrk="1" hangingPunct="1">
        <a:defRPr kumimoji="1">
          <a:solidFill>
            <a:schemeClr val="tx1"/>
          </a:solidFill>
          <a:latin typeface="+mn-lt"/>
          <a:ea typeface="+mn-ea"/>
          <a:cs typeface="+mn-cs"/>
        </a:defRPr>
      </a:lvl4pPr>
      <a:lvl5pPr marL="1828800" algn="l" rtl="0" eaLnBrk="1" latinLnBrk="1" hangingPunct="1">
        <a:defRPr kumimoji="1">
          <a:solidFill>
            <a:schemeClr val="tx1"/>
          </a:solidFill>
          <a:latin typeface="+mn-lt"/>
          <a:ea typeface="+mn-ea"/>
          <a:cs typeface="+mn-cs"/>
        </a:defRPr>
      </a:lvl5pPr>
      <a:lvl6pPr marL="2286000" algn="l" rtl="0" eaLnBrk="1" latinLnBrk="1" hangingPunct="1">
        <a:defRPr kumimoji="1">
          <a:solidFill>
            <a:schemeClr val="tx1"/>
          </a:solidFill>
          <a:latin typeface="+mn-lt"/>
          <a:ea typeface="+mn-ea"/>
          <a:cs typeface="+mn-cs"/>
        </a:defRPr>
      </a:lvl6pPr>
      <a:lvl7pPr marL="2743200" algn="l" rtl="0" eaLnBrk="1" latinLnBrk="1" hangingPunct="1">
        <a:defRPr kumimoji="1">
          <a:solidFill>
            <a:schemeClr val="tx1"/>
          </a:solidFill>
          <a:latin typeface="+mn-lt"/>
          <a:ea typeface="+mn-ea"/>
          <a:cs typeface="+mn-cs"/>
        </a:defRPr>
      </a:lvl7pPr>
      <a:lvl8pPr marL="3200400" algn="l" rtl="0" eaLnBrk="1" latinLnBrk="1" hangingPunct="1">
        <a:defRPr kumimoji="1">
          <a:solidFill>
            <a:schemeClr val="tx1"/>
          </a:solidFill>
          <a:latin typeface="+mn-lt"/>
          <a:ea typeface="+mn-ea"/>
          <a:cs typeface="+mn-cs"/>
        </a:defRPr>
      </a:lvl8pPr>
      <a:lvl9pPr marL="3657600" algn="l" rtl="0" eaLnBrk="1" latinLnBrk="1" hangingPunct="1">
        <a:defRPr kumimoji="1">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모서리가 둥근 직사각형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제목 개체 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4" name="날짜 개체 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E4573E-F6AE-47E8-A5D7-4BCB2A2DFF86}" type="datetimeFigureOut">
              <a:rPr lang="en-US" smtClean="0"/>
              <a:pPr/>
              <a:t>12/14/2009</a:t>
            </a:fld>
            <a:endParaRPr lang="en-US"/>
          </a:p>
        </p:txBody>
      </p:sp>
      <p:sp>
        <p:nvSpPr>
          <p:cNvPr id="3" name="바닥글 개체 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슬라이드 번호 개체 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8683790-BC70-4AE4-8F29-A17DB58E18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rtl="0" eaLnBrk="1" latinLnBrk="1"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1"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1"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1"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1"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1"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1"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1"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1"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1"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E4573E-F6AE-47E8-A5D7-4BCB2A2DFF86}" type="datetimeFigureOut">
              <a:rPr lang="en-US" smtClean="0"/>
              <a:pPr/>
              <a:t>12/14/2009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8683790-BC70-4AE4-8F29-A17DB58E18B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a:xfrm>
            <a:off x="1295400" y="3200400"/>
            <a:ext cx="6400800" cy="3014682"/>
          </a:xfrm>
        </p:spPr>
        <p:txBody>
          <a:bodyPr>
            <a:normAutofit/>
          </a:bodyPr>
          <a:lstStyle/>
          <a:p>
            <a:r>
              <a:rPr lang="en-US" altLang="ko-KR" dirty="0" smtClean="0">
                <a:solidFill>
                  <a:srgbClr val="FF0000"/>
                </a:solidFill>
                <a:latin typeface="HY얕은샘물M" pitchFamily="18" charset="-127"/>
                <a:ea typeface="HY얕은샘물M" pitchFamily="18" charset="-127"/>
              </a:rPr>
              <a:t>Index</a:t>
            </a:r>
          </a:p>
          <a:p>
            <a:pPr marL="514350" indent="-514350"/>
            <a:r>
              <a:rPr lang="en-US" altLang="ko-KR" dirty="0" smtClean="0">
                <a:solidFill>
                  <a:srgbClr val="FF0000"/>
                </a:solidFill>
                <a:latin typeface="HY얕은샘물M" pitchFamily="18" charset="-127"/>
                <a:ea typeface="HY얕은샘물M" pitchFamily="18" charset="-127"/>
              </a:rPr>
              <a:t> 1. Why water is important?</a:t>
            </a:r>
          </a:p>
          <a:p>
            <a:pPr marL="514350" indent="-514350">
              <a:buAutoNum type="arabicPeriod" startAt="2"/>
            </a:pPr>
            <a:r>
              <a:rPr lang="en-US" altLang="ko-KR" dirty="0" smtClean="0">
                <a:solidFill>
                  <a:srgbClr val="FF0000"/>
                </a:solidFill>
                <a:latin typeface="HY얕은샘물M" pitchFamily="18" charset="-127"/>
                <a:ea typeface="HY얕은샘물M" pitchFamily="18" charset="-127"/>
              </a:rPr>
              <a:t>Misuse of water.(images)</a:t>
            </a:r>
          </a:p>
          <a:p>
            <a:pPr marL="514350" indent="-514350"/>
            <a:r>
              <a:rPr lang="en-US" altLang="ko-KR" dirty="0" smtClean="0">
                <a:solidFill>
                  <a:srgbClr val="FF0000"/>
                </a:solidFill>
                <a:latin typeface="HY얕은샘물M" pitchFamily="18" charset="-127"/>
                <a:ea typeface="HY얕은샘물M" pitchFamily="18" charset="-127"/>
              </a:rPr>
              <a:t> 3. How can we save water?</a:t>
            </a:r>
          </a:p>
          <a:p>
            <a:pPr marL="514350" indent="-514350"/>
            <a:r>
              <a:rPr lang="en-US" altLang="ko-KR" dirty="0" smtClean="0">
                <a:solidFill>
                  <a:srgbClr val="FF0000"/>
                </a:solidFill>
                <a:latin typeface="HY얕은샘물M" pitchFamily="18" charset="-127"/>
                <a:ea typeface="HY얕은샘물M" pitchFamily="18" charset="-127"/>
              </a:rPr>
              <a:t>        4. Why do we have to save water?</a:t>
            </a:r>
          </a:p>
        </p:txBody>
      </p:sp>
      <p:sp>
        <p:nvSpPr>
          <p:cNvPr id="3" name="제목 2"/>
          <p:cNvSpPr>
            <a:spLocks noGrp="1"/>
          </p:cNvSpPr>
          <p:nvPr>
            <p:ph type="ctrTitle"/>
          </p:nvPr>
        </p:nvSpPr>
        <p:spPr/>
        <p:txBody>
          <a:bodyPr>
            <a:normAutofit/>
          </a:bodyPr>
          <a:lstStyle/>
          <a:p>
            <a:r>
              <a:rPr lang="en-US" altLang="ko-KR" sz="6600" b="1" dirty="0" smtClean="0">
                <a:latin typeface="Arial Rounded MT Bold" pitchFamily="34" charset="0"/>
              </a:rPr>
              <a:t>Save water</a:t>
            </a:r>
            <a:endParaRPr lang="ko-KR" altLang="en-US" sz="6600" b="1" dirty="0">
              <a:latin typeface="Arial Rounded MT Bold" pitchFamily="34" charset="0"/>
            </a:endParaRPr>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42852"/>
            <a:ext cx="8229600" cy="1143000"/>
          </a:xfrm>
        </p:spPr>
        <p:style>
          <a:lnRef idx="0">
            <a:schemeClr val="dk1"/>
          </a:lnRef>
          <a:fillRef idx="1003">
            <a:schemeClr val="lt1"/>
          </a:fillRef>
          <a:effectRef idx="3">
            <a:schemeClr val="dk1"/>
          </a:effectRef>
          <a:fontRef idx="minor">
            <a:schemeClr val="lt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ko-K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Why water is important?</a:t>
            </a:r>
            <a:endParaRPr lang="ko-KR"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내용 개체 틀 2"/>
          <p:cNvSpPr>
            <a:spLocks noGrp="1"/>
          </p:cNvSpPr>
          <p:nvPr>
            <p:ph idx="1"/>
          </p:nvPr>
        </p:nvSpPr>
        <p:spPr>
          <a:xfrm>
            <a:off x="928662" y="1785926"/>
            <a:ext cx="7772400" cy="4572000"/>
          </a:xfrm>
        </p:spPr>
        <p:style>
          <a:lnRef idx="0">
            <a:schemeClr val="accent2"/>
          </a:lnRef>
          <a:fillRef idx="1003">
            <a:schemeClr val="lt1"/>
          </a:fillRef>
          <a:effectRef idx="3">
            <a:schemeClr val="accent2"/>
          </a:effectRef>
          <a:fontRef idx="minor">
            <a:schemeClr val="lt1"/>
          </a:fontRef>
        </p:style>
        <p:txBody>
          <a:bodyPr>
            <a:normAutofit lnSpcReduction="10000"/>
          </a:bodyPr>
          <a:lstStyle/>
          <a:p>
            <a:r>
              <a:rPr lang="en-US" altLang="ko-K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Water is important, because without water all plants will stop growing and die.</a:t>
            </a:r>
          </a:p>
          <a:p>
            <a:pPr>
              <a:buNone/>
            </a:pPr>
            <a:r>
              <a:rPr lang="en-US" altLang="ko-K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if there are no plants or water, all animals will lose their food and shelter, then finally humans will also die and Earth will become one lifeless planet .</a:t>
            </a:r>
            <a:endParaRPr lang="ko-KR"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42852"/>
            <a:ext cx="8229600" cy="1000132"/>
          </a:xfrm>
        </p:spPr>
        <p:style>
          <a:lnRef idx="1">
            <a:schemeClr val="accent2"/>
          </a:lnRef>
          <a:fillRef idx="3">
            <a:schemeClr val="accent2"/>
          </a:fillRef>
          <a:effectRef idx="2">
            <a:schemeClr val="accent2"/>
          </a:effectRef>
          <a:fontRef idx="minor">
            <a:schemeClr val="lt1"/>
          </a:fontRef>
        </p:style>
        <p:txBody>
          <a:bodyPr/>
          <a:lstStyle/>
          <a:p>
            <a:r>
              <a:rPr lang="en-US" altLang="ko-KR" b="0" dirty="0" smtClean="0">
                <a:ln w="10160">
                  <a:solidFill>
                    <a:schemeClr val="accent1"/>
                  </a:solidFill>
                  <a:prstDash val="solid"/>
                </a:ln>
                <a:solidFill>
                  <a:srgbClr val="FFFFFF"/>
                </a:solidFill>
                <a:effectLst>
                  <a:outerShdw blurRad="38100" dist="32000" dir="5400000" algn="tl">
                    <a:srgbClr val="000000">
                      <a:alpha val="30000"/>
                    </a:srgbClr>
                  </a:outerShdw>
                </a:effectLst>
              </a:rPr>
              <a:t>              Misuse of water</a:t>
            </a:r>
            <a:endParaRPr lang="ko-KR" altLang="en-US"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내용 개체 틀 2"/>
          <p:cNvSpPr>
            <a:spLocks noGrp="1"/>
          </p:cNvSpPr>
          <p:nvPr>
            <p:ph idx="1"/>
          </p:nvPr>
        </p:nvSpPr>
        <p:spPr>
          <a:xfrm>
            <a:off x="571472" y="1857364"/>
            <a:ext cx="8072494" cy="4525963"/>
          </a:xfrm>
        </p:spPr>
        <p:style>
          <a:lnRef idx="0">
            <a:schemeClr val="accent2"/>
          </a:lnRef>
          <a:fillRef idx="3">
            <a:schemeClr val="accent2"/>
          </a:fillRef>
          <a:effectRef idx="3">
            <a:schemeClr val="accent2"/>
          </a:effectRef>
          <a:fontRef idx="minor">
            <a:schemeClr val="lt1"/>
          </a:fontRef>
        </p:style>
        <p:txBody>
          <a:bodyPr/>
          <a:lstStyle/>
          <a:p>
            <a:r>
              <a:rPr lang="en-US" altLang="ko-K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When we take shower we waste big amount of water!</a:t>
            </a:r>
          </a:p>
          <a:p>
            <a:endParaRPr lang="en-US" altLang="ko-K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altLang="ko-K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Sometime we forget to turn off the tap!</a:t>
            </a:r>
          </a:p>
          <a:p>
            <a:pPr>
              <a:buNone/>
            </a:pPr>
            <a:endParaRPr lang="en-US" altLang="ko-K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altLang="ko-K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Keep the tap open when we are washing dish, cups etc.</a:t>
            </a:r>
            <a:endParaRPr lang="en-US" altLang="ko-KR" sz="2800" b="1" dirty="0" smtClean="0">
              <a:ln w="50800"/>
              <a:solidFill>
                <a:schemeClr val="bg1">
                  <a:shade val="50000"/>
                </a:schemeClr>
              </a:solidFill>
            </a:endParaRPr>
          </a:p>
          <a:p>
            <a:endParaRPr lang="ko-KR" altLang="en-US" dirty="0"/>
          </a:p>
        </p:txBody>
      </p:sp>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p:cNvSpPr>
            <a:spLocks noGrp="1"/>
          </p:cNvSpPr>
          <p:nvPr>
            <p:ph type="body" sz="half" idx="2"/>
          </p:nvPr>
        </p:nvSpPr>
        <p:spPr>
          <a:xfrm>
            <a:off x="376240" y="2543176"/>
            <a:ext cx="3624256" cy="1743080"/>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altLang="ko-KR" sz="3200" b="1" dirty="0" smtClean="0">
                <a:ln w="50800"/>
                <a:solidFill>
                  <a:schemeClr val="bg1">
                    <a:shade val="50000"/>
                  </a:schemeClr>
                </a:solidFill>
              </a:rPr>
              <a:t>We  have  to  cut  this  type   of   situation!!</a:t>
            </a:r>
          </a:p>
          <a:p>
            <a:r>
              <a:rPr lang="en-US" altLang="ko-KR" sz="1600" b="1" dirty="0" smtClean="0">
                <a:ln w="50800"/>
                <a:solidFill>
                  <a:schemeClr val="bg1">
                    <a:shade val="50000"/>
                  </a:schemeClr>
                </a:solidFill>
              </a:rPr>
              <a:t> </a:t>
            </a:r>
            <a:endParaRPr lang="ko-KR" altLang="en-US" sz="1600" b="1" dirty="0">
              <a:ln w="50800"/>
              <a:solidFill>
                <a:schemeClr val="bg1">
                  <a:shade val="50000"/>
                </a:schemeClr>
              </a:solidFill>
            </a:endParaRPr>
          </a:p>
        </p:txBody>
      </p:sp>
      <p:sp>
        <p:nvSpPr>
          <p:cNvPr id="7" name="그림 개체 틀 6"/>
          <p:cNvSpPr>
            <a:spLocks noGrp="1"/>
          </p:cNvSpPr>
          <p:nvPr>
            <p:ph type="pic" idx="1"/>
          </p:nvPr>
        </p:nvSpPr>
        <p:spPr>
          <a:xfrm>
            <a:off x="4071934" y="1071546"/>
            <a:ext cx="4572000" cy="4572000"/>
          </a:xfrm>
        </p:spPr>
      </p:sp>
      <p:pic>
        <p:nvPicPr>
          <p:cNvPr id="2051" name="Picture 3"/>
          <p:cNvPicPr>
            <a:picLocks noChangeAspect="1" noChangeArrowheads="1"/>
          </p:cNvPicPr>
          <p:nvPr/>
        </p:nvPicPr>
        <p:blipFill>
          <a:blip r:embed="rId3" cstate="print"/>
          <a:srcRect/>
          <a:stretch>
            <a:fillRect/>
          </a:stretch>
        </p:blipFill>
        <p:spPr bwMode="auto">
          <a:xfrm>
            <a:off x="4143372" y="1142984"/>
            <a:ext cx="2143140" cy="278608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286512" y="1142984"/>
            <a:ext cx="2286000" cy="2786082"/>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143372" y="3929066"/>
            <a:ext cx="4500593" cy="1643074"/>
          </a:xfrm>
          <a:prstGeom prst="rect">
            <a:avLst/>
          </a:prstGeom>
          <a:noFill/>
          <a:ln w="9525">
            <a:noFill/>
            <a:miter lim="800000"/>
            <a:headEnd/>
            <a:tailEnd/>
          </a:ln>
        </p:spPr>
      </p:pic>
      <p:sp>
        <p:nvSpPr>
          <p:cNvPr id="9" name="곱셈 기호 8"/>
          <p:cNvSpPr/>
          <p:nvPr/>
        </p:nvSpPr>
        <p:spPr>
          <a:xfrm>
            <a:off x="4786314" y="1428736"/>
            <a:ext cx="3000396" cy="3714776"/>
          </a:xfrm>
          <a:prstGeom prst="mathMultiply">
            <a:avLst>
              <a:gd name="adj1" fmla="val 4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itle 9"/>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altLang="ko-KR"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How can we save water?</a:t>
            </a:r>
            <a:endParaRPr lang="ko-KR" altLang="en-US"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내용 개체 틀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lstStyle/>
          <a:p>
            <a:r>
              <a:rPr lang="en-US" altLang="ko-KR" dirty="0" smtClean="0"/>
              <a:t>We can save water in the following ways:-</a:t>
            </a:r>
          </a:p>
          <a:p>
            <a:endParaRPr lang="en-US" altLang="ko-KR" dirty="0" smtClean="0"/>
          </a:p>
          <a:p>
            <a:r>
              <a:rPr lang="en-US" altLang="ko-KR" dirty="0" smtClean="0"/>
              <a:t>We can use rooftop rain water harvesting.</a:t>
            </a:r>
          </a:p>
          <a:p>
            <a:endParaRPr lang="en-US" altLang="ko-KR" dirty="0" smtClean="0"/>
          </a:p>
          <a:p>
            <a:r>
              <a:rPr lang="en-US" altLang="ko-KR" dirty="0" smtClean="0"/>
              <a:t>We can use bucket when we are taking shower.</a:t>
            </a:r>
          </a:p>
          <a:p>
            <a:endParaRPr lang="en-US" altLang="ko-KR" dirty="0" smtClean="0"/>
          </a:p>
          <a:p>
            <a:r>
              <a:rPr lang="en-US" altLang="ko-KR" dirty="0" smtClean="0"/>
              <a:t>After using water immediately turn </a:t>
            </a:r>
            <a:r>
              <a:rPr lang="en-US" altLang="ko-KR" dirty="0" smtClean="0"/>
              <a:t>off </a:t>
            </a:r>
            <a:r>
              <a:rPr lang="en-US" altLang="ko-KR" dirty="0" smtClean="0"/>
              <a:t>the tap.</a:t>
            </a:r>
          </a:p>
        </p:txBody>
      </p:sp>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This is the example of saving water.</a:t>
            </a:r>
            <a:endParaRPr lang="ko-KR" altLang="en-US" dirty="0"/>
          </a:p>
        </p:txBody>
      </p:sp>
      <p:sp>
        <p:nvSpPr>
          <p:cNvPr id="3" name="텍스트 개체 틀 2"/>
          <p:cNvSpPr>
            <a:spLocks noGrp="1"/>
          </p:cNvSpPr>
          <p:nvPr>
            <p:ph type="body" sz="half" idx="2"/>
          </p:nvPr>
        </p:nvSpPr>
        <p:spPr>
          <a:xfrm>
            <a:off x="5286380" y="3283634"/>
            <a:ext cx="3714776" cy="2217068"/>
          </a:xfrm>
        </p:spPr>
        <p:txBody>
          <a:bodyPr>
            <a:normAutofit fontScale="92500" lnSpcReduction="20000"/>
          </a:bodyPr>
          <a:lstStyle/>
          <a:p>
            <a:r>
              <a:rPr lang="en-US" altLang="ko-KR" sz="2100" dirty="0" smtClean="0"/>
              <a:t>1. Rooftop rain water harvesting.</a:t>
            </a:r>
          </a:p>
          <a:p>
            <a:endParaRPr lang="en-US" altLang="ko-KR" sz="2100" dirty="0" smtClean="0"/>
          </a:p>
          <a:p>
            <a:endParaRPr lang="en-US" altLang="ko-KR" sz="2100" dirty="0" smtClean="0"/>
          </a:p>
          <a:p>
            <a:r>
              <a:rPr lang="en-US" altLang="ko-KR" sz="2100" dirty="0" smtClean="0"/>
              <a:t>2. Use bucket when we are taking shower.</a:t>
            </a:r>
          </a:p>
          <a:p>
            <a:endParaRPr lang="en-US" altLang="ko-KR" sz="2100" dirty="0" smtClean="0"/>
          </a:p>
          <a:p>
            <a:endParaRPr lang="en-US" altLang="ko-KR" sz="2100" dirty="0" smtClean="0"/>
          </a:p>
          <a:p>
            <a:r>
              <a:rPr lang="en-US" altLang="ko-KR" sz="2100" dirty="0" smtClean="0"/>
              <a:t>3. After using water immediately     </a:t>
            </a:r>
          </a:p>
          <a:p>
            <a:r>
              <a:rPr lang="en-US" altLang="ko-KR" sz="2100" dirty="0" smtClean="0"/>
              <a:t>    turn off the tap  </a:t>
            </a:r>
          </a:p>
          <a:p>
            <a:endParaRPr lang="ko-KR" altLang="en-US" dirty="0"/>
          </a:p>
        </p:txBody>
      </p:sp>
      <p:sp>
        <p:nvSpPr>
          <p:cNvPr id="4" name="그림 개체 틀 3"/>
          <p:cNvSpPr>
            <a:spLocks noGrp="1"/>
          </p:cNvSpPr>
          <p:nvPr>
            <p:ph type="pic" idx="1"/>
          </p:nvPr>
        </p:nvSpPr>
        <p:spPr/>
      </p:sp>
      <p:pic>
        <p:nvPicPr>
          <p:cNvPr id="1026" name="Picture 2"/>
          <p:cNvPicPr>
            <a:picLocks noChangeAspect="1" noChangeArrowheads="1"/>
          </p:cNvPicPr>
          <p:nvPr/>
        </p:nvPicPr>
        <p:blipFill>
          <a:blip r:embed="rId2"/>
          <a:srcRect/>
          <a:stretch>
            <a:fillRect/>
          </a:stretch>
        </p:blipFill>
        <p:spPr bwMode="auto">
          <a:xfrm>
            <a:off x="714348" y="1071546"/>
            <a:ext cx="2143140" cy="22860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857488" y="1071546"/>
            <a:ext cx="2000264" cy="2286016"/>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714348" y="3357562"/>
            <a:ext cx="4143404" cy="1857388"/>
          </a:xfrm>
          <a:prstGeom prst="rect">
            <a:avLst/>
          </a:prstGeom>
          <a:noFill/>
          <a:ln w="9525">
            <a:noFill/>
            <a:miter lim="800000"/>
            <a:headEnd/>
            <a:tailEnd/>
          </a:ln>
          <a:effectLst/>
        </p:spPr>
      </p:pic>
      <p:sp>
        <p:nvSpPr>
          <p:cNvPr id="9" name="Donut 8"/>
          <p:cNvSpPr/>
          <p:nvPr/>
        </p:nvSpPr>
        <p:spPr>
          <a:xfrm>
            <a:off x="1714480" y="1714488"/>
            <a:ext cx="2428892" cy="2857520"/>
          </a:xfrm>
          <a:prstGeom prst="donut">
            <a:avLst>
              <a:gd name="adj" fmla="val 10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ko-KR"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story of waste and save …</a:t>
            </a:r>
            <a:endParaRPr lang="ko-KR" alt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텍스트 개체 틀 2"/>
          <p:cNvSpPr>
            <a:spLocks noGrp="1"/>
          </p:cNvSpPr>
          <p:nvPr>
            <p:ph type="body" idx="1"/>
          </p:nvPr>
        </p:nvSpPr>
        <p:spPr>
          <a:xfrm>
            <a:off x="6215074" y="1285860"/>
            <a:ext cx="2143140" cy="1285884"/>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altLang="ko-KR" sz="5400" dirty="0" smtClean="0">
                <a:ln/>
                <a:solidFill>
                  <a:schemeClr val="accent3"/>
                </a:solidFill>
                <a:latin typeface="Rockwell" pitchFamily="18" charset="0"/>
              </a:rPr>
              <a:t> </a:t>
            </a:r>
            <a:r>
              <a:rPr lang="en-US" altLang="ko-KR" sz="5400" dirty="0" smtClean="0">
                <a:ln/>
                <a:solidFill>
                  <a:schemeClr val="accent3"/>
                </a:solidFill>
                <a:latin typeface="HY얕은샘물M" pitchFamily="18" charset="-127"/>
                <a:ea typeface="HY얕은샘물M" pitchFamily="18" charset="-127"/>
              </a:rPr>
              <a:t>Save</a:t>
            </a:r>
            <a:r>
              <a:rPr lang="en-US" altLang="ko-KR" sz="6000" dirty="0" smtClean="0">
                <a:ln/>
                <a:solidFill>
                  <a:schemeClr val="accent3"/>
                </a:solidFill>
                <a:latin typeface="HY얕은샘물M" pitchFamily="18" charset="-127"/>
                <a:ea typeface="HY얕은샘물M" pitchFamily="18" charset="-127"/>
              </a:rPr>
              <a:t> </a:t>
            </a:r>
            <a:endParaRPr lang="ko-KR" altLang="en-US" sz="6000" dirty="0">
              <a:ln/>
              <a:solidFill>
                <a:schemeClr val="accent3"/>
              </a:solidFill>
              <a:latin typeface="HY얕은샘물M" pitchFamily="18" charset="-127"/>
              <a:ea typeface="HY얕은샘물M" pitchFamily="18" charset="-127"/>
            </a:endParaRPr>
          </a:p>
        </p:txBody>
      </p:sp>
      <p:sp>
        <p:nvSpPr>
          <p:cNvPr id="5" name="텍스트 개체 틀 4"/>
          <p:cNvSpPr>
            <a:spLocks noGrp="1"/>
          </p:cNvSpPr>
          <p:nvPr>
            <p:ph type="body" sz="half" idx="3"/>
          </p:nvPr>
        </p:nvSpPr>
        <p:spPr>
          <a:xfrm>
            <a:off x="571472" y="1643050"/>
            <a:ext cx="3786214" cy="500066"/>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altLang="ko-KR" sz="4800" dirty="0" smtClean="0">
                <a:ln/>
                <a:solidFill>
                  <a:schemeClr val="accent3"/>
                </a:solidFill>
                <a:latin typeface="HY얕은샘물M" pitchFamily="18" charset="-127"/>
                <a:ea typeface="HY얕은샘물M" pitchFamily="18" charset="-127"/>
              </a:rPr>
              <a:t>      Waste</a:t>
            </a:r>
            <a:endParaRPr lang="ko-KR" altLang="en-US" sz="4800" dirty="0">
              <a:ln/>
              <a:solidFill>
                <a:schemeClr val="accent3"/>
              </a:solidFill>
              <a:latin typeface="HY얕은샘물M" pitchFamily="18" charset="-127"/>
              <a:ea typeface="HY얕은샘물M" pitchFamily="18" charset="-127"/>
            </a:endParaRPr>
          </a:p>
        </p:txBody>
      </p:sp>
      <p:sp>
        <p:nvSpPr>
          <p:cNvPr id="4" name="내용 개체 틀 3"/>
          <p:cNvSpPr>
            <a:spLocks noGrp="1"/>
          </p:cNvSpPr>
          <p:nvPr>
            <p:ph sz="quarter" idx="2"/>
          </p:nvPr>
        </p:nvSpPr>
        <p:spPr>
          <a:xfrm>
            <a:off x="4714876" y="2428868"/>
            <a:ext cx="4214842" cy="3929090"/>
          </a:xfrm>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r>
              <a:rPr lang="en-US" altLang="ko-K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Now it is 2059,  our drink able water is more than salty water. We tried to make the Earth peaceful and now our dream has come true! Now  people do  not have to worry  about their drinking water. And we will pass on this situation to our new generations.</a:t>
            </a:r>
          </a:p>
          <a:p>
            <a:r>
              <a:rPr lang="en-US" altLang="ko-K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HURRAY!! We have done it</a:t>
            </a:r>
          </a:p>
          <a:p>
            <a:pPr>
              <a:buNone/>
            </a:pPr>
            <a:r>
              <a:rPr lang="en-US" altLang="ko-KR" dirty="0" smtClean="0"/>
              <a:t>    </a:t>
            </a:r>
            <a:endParaRPr lang="ko-KR" altLang="en-US" dirty="0"/>
          </a:p>
        </p:txBody>
      </p:sp>
      <p:sp>
        <p:nvSpPr>
          <p:cNvPr id="6" name="내용 개체 틀 5"/>
          <p:cNvSpPr>
            <a:spLocks noGrp="1"/>
          </p:cNvSpPr>
          <p:nvPr>
            <p:ph sz="quarter" idx="4"/>
          </p:nvPr>
        </p:nvSpPr>
        <p:spPr>
          <a:xfrm>
            <a:off x="285720" y="2500306"/>
            <a:ext cx="3929090" cy="3786214"/>
          </a:xfrm>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p>
            <a:r>
              <a:rPr lang="en-US" altLang="ko-K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Now it is 2059,  only salty water is left on the Earth.</a:t>
            </a:r>
          </a:p>
          <a:p>
            <a:pPr>
              <a:buNone/>
            </a:pPr>
            <a:r>
              <a:rPr lang="en-US" altLang="ko-K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Life is going less and less,  finally there are only 100 people in the world.</a:t>
            </a:r>
          </a:p>
          <a:p>
            <a:pPr>
              <a:buNone/>
            </a:pPr>
            <a:r>
              <a:rPr lang="en-US" altLang="ko-K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Even  people who are alive are hungry and poor. Soon there will be no people on the Earth.</a:t>
            </a:r>
          </a:p>
          <a:p>
            <a:pPr>
              <a:buNone/>
            </a:pPr>
            <a:r>
              <a:rPr lang="en-US" altLang="ko-K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 friends its high time that we started thinking about this life saving resource!!!</a:t>
            </a:r>
            <a:endParaRPr lang="ko-KR"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smtClean="0">
                <a:ln/>
                <a:solidFill>
                  <a:schemeClr val="accent3"/>
                </a:solidFill>
              </a:rPr>
              <a:t>Waste	</a:t>
            </a:r>
            <a:endParaRPr lang="en-US" dirty="0">
              <a:ln/>
              <a:solidFill>
                <a:schemeClr val="accent3"/>
              </a:solidFill>
            </a:endParaRPr>
          </a:p>
        </p:txBody>
      </p:sp>
      <p:sp>
        <p:nvSpPr>
          <p:cNvPr id="4" name="Text Placeholder 3"/>
          <p:cNvSpPr>
            <a:spLocks noGrp="1"/>
          </p:cNvSpPr>
          <p:nvPr>
            <p:ph type="body" sz="half" idx="3"/>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smtClean="0">
                <a:ln/>
                <a:solidFill>
                  <a:schemeClr val="accent3"/>
                </a:solidFill>
              </a:rPr>
              <a:t>save</a:t>
            </a:r>
            <a:endParaRPr lang="en-US" dirty="0">
              <a:ln/>
              <a:solidFill>
                <a:schemeClr val="accent3"/>
              </a:solidFill>
            </a:endParaRPr>
          </a:p>
        </p:txBody>
      </p:sp>
      <p:pic>
        <p:nvPicPr>
          <p:cNvPr id="2050" name="Picture 2"/>
          <p:cNvPicPr>
            <a:picLocks noGrp="1" noChangeAspect="1" noChangeArrowheads="1"/>
          </p:cNvPicPr>
          <p:nvPr>
            <p:ph sz="quarter" idx="2"/>
          </p:nvPr>
        </p:nvPicPr>
        <p:blipFill>
          <a:blip r:embed="rId2"/>
          <a:srcRect/>
          <a:stretch>
            <a:fillRect/>
          </a:stretch>
        </p:blipFill>
        <p:spPr bwMode="auto">
          <a:xfrm>
            <a:off x="214282" y="2643182"/>
            <a:ext cx="1966914" cy="4214818"/>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a:srcRect/>
          <a:stretch>
            <a:fillRect/>
          </a:stretch>
        </p:blipFill>
        <p:spPr bwMode="auto">
          <a:xfrm>
            <a:off x="2214546" y="2643182"/>
            <a:ext cx="2000263" cy="4214818"/>
          </a:xfrm>
          <a:prstGeom prst="rect">
            <a:avLst/>
          </a:prstGeom>
          <a:noFill/>
          <a:ln w="9525">
            <a:noFill/>
            <a:miter lim="800000"/>
            <a:headEnd/>
            <a:tailEnd/>
          </a:ln>
          <a:effectLst/>
        </p:spPr>
      </p:pic>
      <p:pic>
        <p:nvPicPr>
          <p:cNvPr id="2055" name="Picture 7"/>
          <p:cNvPicPr>
            <a:picLocks noGrp="1" noChangeAspect="1" noChangeArrowheads="1"/>
          </p:cNvPicPr>
          <p:nvPr>
            <p:ph sz="quarter" idx="4"/>
          </p:nvPr>
        </p:nvPicPr>
        <p:blipFill>
          <a:blip r:embed="rId4"/>
          <a:srcRect/>
          <a:stretch>
            <a:fillRect/>
          </a:stretch>
        </p:blipFill>
        <p:spPr bwMode="auto">
          <a:xfrm>
            <a:off x="4572000" y="2643182"/>
            <a:ext cx="2486025" cy="4214818"/>
          </a:xfrm>
          <a:prstGeom prst="rect">
            <a:avLst/>
          </a:prstGeom>
          <a:noFill/>
          <a:ln w="9525">
            <a:noFill/>
            <a:miter lim="800000"/>
            <a:headEnd/>
            <a:tailEnd/>
          </a:ln>
          <a:effectLst/>
        </p:spPr>
      </p:pic>
      <p:pic>
        <p:nvPicPr>
          <p:cNvPr id="2057" name="Picture 9"/>
          <p:cNvPicPr>
            <a:picLocks noChangeAspect="1" noChangeArrowheads="1"/>
          </p:cNvPicPr>
          <p:nvPr/>
        </p:nvPicPr>
        <p:blipFill>
          <a:blip r:embed="rId5"/>
          <a:srcRect/>
          <a:stretch>
            <a:fillRect/>
          </a:stretch>
        </p:blipFill>
        <p:spPr bwMode="auto">
          <a:xfrm>
            <a:off x="7000892" y="2643182"/>
            <a:ext cx="1928794" cy="4214818"/>
          </a:xfrm>
          <a:prstGeom prst="rect">
            <a:avLst/>
          </a:prstGeom>
          <a:noFill/>
          <a:ln w="9525">
            <a:noFill/>
            <a:miter lim="800000"/>
            <a:headEnd/>
            <a:tailEnd/>
          </a:ln>
          <a:effectLst/>
        </p:spPr>
      </p:pic>
      <p:sp>
        <p:nvSpPr>
          <p:cNvPr id="9" name="Title 8"/>
          <p:cNvSpPr>
            <a:spLocks noGrp="1"/>
          </p:cNvSpPr>
          <p:nvPr>
            <p:ph type="title"/>
          </p:nvPr>
        </p:nvSpPr>
        <p:spPr/>
        <p:txBody>
          <a:bodyPr/>
          <a:lstStyle/>
          <a:p>
            <a:endParaRPr lang="en-US"/>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Ribbon 2"/>
          <p:cNvSpPr/>
          <p:nvPr/>
        </p:nvSpPr>
        <p:spPr>
          <a:xfrm>
            <a:off x="142844" y="357166"/>
            <a:ext cx="8715436" cy="435771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p:nvPr/>
        </p:nvSpPr>
        <p:spPr>
          <a:xfrm>
            <a:off x="2071670" y="642918"/>
            <a:ext cx="5072098" cy="34163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Thank you </a:t>
            </a:r>
            <a:r>
              <a:rPr lang="en-US" sz="5400" b="1" dirty="0" smtClean="0">
                <a:ln/>
                <a:solidFill>
                  <a:schemeClr val="accent3"/>
                </a:solidFill>
              </a:rPr>
              <a:t>for  </a:t>
            </a:r>
            <a:r>
              <a:rPr lang="en-US" sz="5400" b="1" dirty="0" smtClean="0">
                <a:ln/>
                <a:solidFill>
                  <a:schemeClr val="accent3"/>
                </a:solidFill>
              </a:rPr>
              <a:t>watch </a:t>
            </a:r>
            <a:r>
              <a:rPr lang="en-US" sz="5400" b="1" dirty="0" err="1" smtClean="0">
                <a:ln/>
                <a:solidFill>
                  <a:schemeClr val="accent3"/>
                </a:solidFill>
              </a:rPr>
              <a:t>ing</a:t>
            </a:r>
            <a:r>
              <a:rPr lang="en-US" sz="5400" b="1" dirty="0" smtClean="0">
                <a:ln/>
                <a:solidFill>
                  <a:schemeClr val="accent3"/>
                </a:solidFill>
              </a:rPr>
              <a:t> my </a:t>
            </a:r>
            <a:endParaRPr lang="en-US" sz="5400" b="1" dirty="0" smtClean="0">
              <a:ln/>
              <a:solidFill>
                <a:schemeClr val="accent3"/>
              </a:solidFill>
            </a:endParaRPr>
          </a:p>
          <a:p>
            <a:pPr algn="ctr"/>
            <a:r>
              <a:rPr lang="en-US" sz="5400" b="1" dirty="0" smtClean="0">
                <a:ln/>
                <a:solidFill>
                  <a:schemeClr val="accent3"/>
                </a:solidFill>
              </a:rPr>
              <a:t>Power point presentation.</a:t>
            </a:r>
            <a:endParaRPr lang="en-US" sz="5400" b="1" dirty="0">
              <a:ln/>
              <a:solidFill>
                <a:schemeClr val="accent3"/>
              </a:solidFill>
            </a:endParaRPr>
          </a:p>
        </p:txBody>
      </p:sp>
      <p:sp>
        <p:nvSpPr>
          <p:cNvPr id="5" name="Rectangle 4"/>
          <p:cNvSpPr/>
          <p:nvPr/>
        </p:nvSpPr>
        <p:spPr>
          <a:xfrm>
            <a:off x="3714712" y="5934670"/>
            <a:ext cx="5429288"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Hyeon Jo lee</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메트로">
  <a:themeElements>
    <a:clrScheme name="메트로">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메트로">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메트로">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4.xml><?xml version="1.0" encoding="utf-8"?>
<a:theme xmlns:a="http://schemas.openxmlformats.org/drawingml/2006/main" name="YamatoPainting">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ppt/theme/theme5.xml><?xml version="1.0" encoding="utf-8"?>
<a:theme xmlns:a="http://schemas.openxmlformats.org/drawingml/2006/main" name="균형">
  <a:themeElements>
    <a:clrScheme name="균형">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균형">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균형">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우주 테마</Template>
  <TotalTime>389</TotalTime>
  <Words>372</Words>
  <Application>Microsoft Office PowerPoint</Application>
  <PresentationFormat>On-screen Show (4:3)</PresentationFormat>
  <Paragraphs>50</Paragraphs>
  <Slides>9</Slides>
  <Notes>1</Notes>
  <HiddenSlides>0</HiddenSlides>
  <MMClips>0</MMClips>
  <ScaleCrop>false</ScaleCrop>
  <HeadingPairs>
    <vt:vector size="4" baseType="variant">
      <vt:variant>
        <vt:lpstr>Theme</vt:lpstr>
      </vt:variant>
      <vt:variant>
        <vt:i4>6</vt:i4>
      </vt:variant>
      <vt:variant>
        <vt:lpstr>Slide Titles</vt:lpstr>
      </vt:variant>
      <vt:variant>
        <vt:i4>9</vt:i4>
      </vt:variant>
    </vt:vector>
  </HeadingPairs>
  <TitlesOfParts>
    <vt:vector size="15" baseType="lpstr">
      <vt:lpstr>Opulent</vt:lpstr>
      <vt:lpstr>메트로</vt:lpstr>
      <vt:lpstr>Deluxe</vt:lpstr>
      <vt:lpstr>YamatoPainting</vt:lpstr>
      <vt:lpstr>균형</vt:lpstr>
      <vt:lpstr>Apex</vt:lpstr>
      <vt:lpstr>Save water</vt:lpstr>
      <vt:lpstr>Why water is important?</vt:lpstr>
      <vt:lpstr>              Misuse of water</vt:lpstr>
      <vt:lpstr>Slide 4</vt:lpstr>
      <vt:lpstr>How can we save water?</vt:lpstr>
      <vt:lpstr>This is the example of saving water.</vt:lpstr>
      <vt:lpstr>The story of waste and save …</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water</dc:title>
  <dc:creator>owner</dc:creator>
  <cp:lastModifiedBy>PARTHO</cp:lastModifiedBy>
  <cp:revision>48</cp:revision>
  <dcterms:created xsi:type="dcterms:W3CDTF">2009-12-09T14:23:33Z</dcterms:created>
  <dcterms:modified xsi:type="dcterms:W3CDTF">2009-12-14T13:42:59Z</dcterms:modified>
</cp:coreProperties>
</file>