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93" autoAdjust="0"/>
    <p:restoredTop sz="94660"/>
  </p:normalViewPr>
  <p:slideViewPr>
    <p:cSldViewPr>
      <p:cViewPr varScale="1">
        <p:scale>
          <a:sx n="69" d="100"/>
          <a:sy n="69" d="100"/>
        </p:scale>
        <p:origin x="-5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3D1E3D-FE0B-4829-95FA-9904903DBD72}" type="datetimeFigureOut">
              <a:rPr lang="en-US" smtClean="0"/>
              <a:pPr/>
              <a:t>12/17/2009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35DB2-18E8-4F97-9B15-66545EA9C6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35DB2-18E8-4F97-9B15-66545EA9C61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C066-F5FC-4537-90FC-6D16820D4CB4}" type="datetimeFigureOut">
              <a:rPr lang="en-US" smtClean="0"/>
              <a:pPr/>
              <a:t>12/17/2009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36D42-DA00-4924-B4F2-4E3786EF3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C066-F5FC-4537-90FC-6D16820D4CB4}" type="datetimeFigureOut">
              <a:rPr lang="en-US" smtClean="0"/>
              <a:pPr/>
              <a:t>12/17/2009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36D42-DA00-4924-B4F2-4E3786EF3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C066-F5FC-4537-90FC-6D16820D4CB4}" type="datetimeFigureOut">
              <a:rPr lang="en-US" smtClean="0"/>
              <a:pPr/>
              <a:t>12/17/2009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36D42-DA00-4924-B4F2-4E3786EF3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C066-F5FC-4537-90FC-6D16820D4CB4}" type="datetimeFigureOut">
              <a:rPr lang="en-US" smtClean="0"/>
              <a:pPr/>
              <a:t>12/17/2009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36D42-DA00-4924-B4F2-4E3786EF3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C066-F5FC-4537-90FC-6D16820D4CB4}" type="datetimeFigureOut">
              <a:rPr lang="en-US" smtClean="0"/>
              <a:pPr/>
              <a:t>12/17/2009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36D42-DA00-4924-B4F2-4E3786EF3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C066-F5FC-4537-90FC-6D16820D4CB4}" type="datetimeFigureOut">
              <a:rPr lang="en-US" smtClean="0"/>
              <a:pPr/>
              <a:t>12/17/2009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36D42-DA00-4924-B4F2-4E3786EF3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C066-F5FC-4537-90FC-6D16820D4CB4}" type="datetimeFigureOut">
              <a:rPr lang="en-US" smtClean="0"/>
              <a:pPr/>
              <a:t>12/17/2009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36D42-DA00-4924-B4F2-4E3786EF3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C066-F5FC-4537-90FC-6D16820D4CB4}" type="datetimeFigureOut">
              <a:rPr lang="en-US" smtClean="0"/>
              <a:pPr/>
              <a:t>12/17/2009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536D42-DA00-4924-B4F2-4E3786EF3B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C066-F5FC-4537-90FC-6D16820D4CB4}" type="datetimeFigureOut">
              <a:rPr lang="en-US" smtClean="0"/>
              <a:pPr/>
              <a:t>12/17/2009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36D42-DA00-4924-B4F2-4E3786EF3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C066-F5FC-4537-90FC-6D16820D4CB4}" type="datetimeFigureOut">
              <a:rPr lang="en-US" smtClean="0"/>
              <a:pPr/>
              <a:t>12/17/2009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A536D42-DA00-4924-B4F2-4E3786EF3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8E3C066-F5FC-4537-90FC-6D16820D4CB4}" type="datetimeFigureOut">
              <a:rPr lang="en-US" smtClean="0"/>
              <a:pPr/>
              <a:t>12/17/2009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36D42-DA00-4924-B4F2-4E3786EF3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8E3C066-F5FC-4537-90FC-6D16820D4CB4}" type="datetimeFigureOut">
              <a:rPr lang="en-US" smtClean="0"/>
              <a:pPr/>
              <a:t>12/17/2009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A536D42-DA00-4924-B4F2-4E3786EF3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pen picture\MEHUL RAMOLA\MEHUL SHARM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95600" y="2590800"/>
            <a:ext cx="1979457" cy="2667000"/>
          </a:xfrm>
          <a:prstGeom prst="flowChartConnector">
            <a:avLst/>
          </a:prstGeom>
          <a:noFill/>
          <a:effectLst>
            <a:softEdge rad="635000"/>
          </a:effectLst>
        </p:spPr>
      </p:pic>
      <p:sp>
        <p:nvSpPr>
          <p:cNvPr id="4" name="Cloud Callout 3"/>
          <p:cNvSpPr/>
          <p:nvPr/>
        </p:nvSpPr>
        <p:spPr>
          <a:xfrm>
            <a:off x="304800" y="304800"/>
            <a:ext cx="3429000" cy="2057400"/>
          </a:xfrm>
          <a:prstGeom prst="cloudCallout">
            <a:avLst>
              <a:gd name="adj1" fmla="val 34521"/>
              <a:gd name="adj2" fmla="val 726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Hi friends !</a:t>
            </a:r>
            <a:br>
              <a:rPr lang="en-US" dirty="0" smtClean="0"/>
            </a:br>
            <a:r>
              <a:rPr lang="en-US" dirty="0" smtClean="0"/>
              <a:t>I am Mehul from The Indian Heights School, </a:t>
            </a:r>
            <a:r>
              <a:rPr lang="en-US" dirty="0" err="1" smtClean="0"/>
              <a:t>Dwarka</a:t>
            </a:r>
            <a:endParaRPr lang="en-US" dirty="0"/>
          </a:p>
        </p:txBody>
      </p:sp>
      <p:sp>
        <p:nvSpPr>
          <p:cNvPr id="6" name="Oval Callout 5"/>
          <p:cNvSpPr/>
          <p:nvPr/>
        </p:nvSpPr>
        <p:spPr>
          <a:xfrm>
            <a:off x="5029200" y="4648200"/>
            <a:ext cx="3657600" cy="1905000"/>
          </a:xfrm>
          <a:prstGeom prst="wedgeEllipseCallout">
            <a:avLst>
              <a:gd name="adj1" fmla="val -69968"/>
              <a:gd name="adj2" fmla="val -685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See what I feel about this precious life-saving resource</a:t>
            </a:r>
            <a:endParaRPr lang="en-US" dirty="0"/>
          </a:p>
        </p:txBody>
      </p:sp>
    </p:spTree>
  </p:cSld>
  <p:clrMapOvr>
    <a:masterClrMapping/>
  </p:clrMapOvr>
  <p:transition>
    <p:dissolve/>
    <p:sndAc>
      <p:stSnd>
        <p:snd r:embed="rId3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water-conservation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0" y="2590800"/>
            <a:ext cx="3048000" cy="3651504"/>
          </a:xfrm>
          <a:effectLst>
            <a:softEdge rad="635000"/>
          </a:effectLst>
        </p:spPr>
      </p:pic>
      <p:sp>
        <p:nvSpPr>
          <p:cNvPr id="5" name="TextBox 4"/>
          <p:cNvSpPr txBox="1"/>
          <p:nvPr/>
        </p:nvSpPr>
        <p:spPr>
          <a:xfrm>
            <a:off x="3657600" y="2971800"/>
            <a:ext cx="34634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We are  </a:t>
            </a:r>
            <a:r>
              <a:rPr lang="en-US" sz="3600" b="1" i="1" dirty="0" smtClean="0"/>
              <a:t>wasting</a:t>
            </a:r>
            <a:r>
              <a:rPr lang="en-US" i="1" dirty="0" smtClean="0"/>
              <a:t> water!</a:t>
            </a:r>
          </a:p>
          <a:p>
            <a:endParaRPr lang="en-US" i="1" dirty="0" smtClean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pull dir="r"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www.ecohusky.uconn.edu/images/clip_image002_03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914400"/>
            <a:ext cx="2819400" cy="2857500"/>
          </a:xfrm>
          <a:prstGeom prst="rect">
            <a:avLst/>
          </a:prstGeom>
          <a:noFill/>
          <a:effectLst>
            <a:softEdge rad="635000"/>
          </a:effectLst>
        </p:spPr>
      </p:pic>
      <p:sp>
        <p:nvSpPr>
          <p:cNvPr id="3" name="TextBox 2"/>
          <p:cNvSpPr txBox="1"/>
          <p:nvPr/>
        </p:nvSpPr>
        <p:spPr>
          <a:xfrm>
            <a:off x="3048000" y="685800"/>
            <a:ext cx="424898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002060"/>
                </a:solidFill>
                <a:latin typeface="Matura MT Script Capitals" pitchFamily="66" charset="0"/>
              </a:rPr>
              <a:t>Save </a:t>
            </a:r>
            <a:r>
              <a:rPr lang="en-US" sz="4400" dirty="0" err="1" smtClean="0">
                <a:solidFill>
                  <a:srgbClr val="002060"/>
                </a:solidFill>
                <a:latin typeface="Matura MT Script Capitals" pitchFamily="66" charset="0"/>
              </a:rPr>
              <a:t>save</a:t>
            </a:r>
            <a:r>
              <a:rPr lang="en-US" sz="4400" dirty="0" smtClean="0">
                <a:solidFill>
                  <a:srgbClr val="002060"/>
                </a:solidFill>
                <a:latin typeface="Matura MT Script Capitals" pitchFamily="66" charset="0"/>
              </a:rPr>
              <a:t> water</a:t>
            </a:r>
            <a:endParaRPr lang="en-US" sz="4400" dirty="0">
              <a:solidFill>
                <a:srgbClr val="002060"/>
              </a:solidFill>
              <a:latin typeface="Matura MT Script Capital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4267200"/>
            <a:ext cx="5716630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I think we are not doing enough to </a:t>
            </a:r>
            <a:r>
              <a:rPr lang="en-US" sz="3200" b="1" dirty="0" smtClean="0">
                <a:latin typeface="Book Antiqua" pitchFamily="18" charset="0"/>
              </a:rPr>
              <a:t>stop </a:t>
            </a:r>
            <a:r>
              <a:rPr lang="en-US" dirty="0" smtClean="0">
                <a:latin typeface="Book Antiqua" pitchFamily="18" charset="0"/>
              </a:rPr>
              <a:t>that drop!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diamond/>
    <p:sndAc>
      <p:stSnd>
        <p:snd r:embed="rId2" name="wind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362200"/>
            <a:ext cx="320040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733800" y="3352800"/>
            <a:ext cx="52693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Do not wash cars and bikes with pipe</a:t>
            </a:r>
            <a:endParaRPr lang="en-US" sz="2400" dirty="0"/>
          </a:p>
        </p:txBody>
      </p:sp>
    </p:spTree>
  </p:cSld>
  <p:clrMapOvr>
    <a:masterClrMapping/>
  </p:clrMapOvr>
  <p:transition>
    <p:randomBar/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mazashanti.files.wordpress.com/2009/04/save-water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219200"/>
            <a:ext cx="5029200" cy="5015965"/>
          </a:xfrm>
          <a:prstGeom prst="rect">
            <a:avLst/>
          </a:prstGeom>
          <a:noFill/>
          <a:effectLst>
            <a:softEdge rad="635000"/>
          </a:effectLst>
        </p:spPr>
      </p:pic>
      <p:sp>
        <p:nvSpPr>
          <p:cNvPr id="3" name="TextBox 2"/>
          <p:cNvSpPr txBox="1"/>
          <p:nvPr/>
        </p:nvSpPr>
        <p:spPr>
          <a:xfrm>
            <a:off x="2819400" y="381000"/>
            <a:ext cx="322498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800" dirty="0" smtClean="0">
                <a:latin typeface="Arial Black" pitchFamily="34" charset="0"/>
              </a:rPr>
              <a:t>Use  </a:t>
            </a:r>
            <a:r>
              <a:rPr lang="en-US" sz="2800" dirty="0" smtClean="0">
                <a:latin typeface="Arial Black" pitchFamily="34" charset="0"/>
              </a:rPr>
              <a:t>less water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ransition>
    <p:sndAc>
      <p:stSnd>
        <p:snd r:embed="rId2" name="suction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feww.files.wordpress.com/2007/10/water-pollutio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524000"/>
            <a:ext cx="3505200" cy="3200400"/>
          </a:xfrm>
          <a:prstGeom prst="rect">
            <a:avLst/>
          </a:prstGeom>
          <a:noFill/>
          <a:effectLst>
            <a:softEdge rad="635000"/>
          </a:effectLst>
        </p:spPr>
      </p:pic>
      <p:sp>
        <p:nvSpPr>
          <p:cNvPr id="4" name="TextBox 3"/>
          <p:cNvSpPr txBox="1"/>
          <p:nvPr/>
        </p:nvSpPr>
        <p:spPr>
          <a:xfrm>
            <a:off x="990600" y="381000"/>
            <a:ext cx="5434501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Harlow Solid Italic" pitchFamily="82" charset="0"/>
              </a:rPr>
              <a:t>See how we are </a:t>
            </a:r>
            <a:r>
              <a:rPr lang="en-US" sz="4000" dirty="0" smtClean="0">
                <a:solidFill>
                  <a:schemeClr val="bg1"/>
                </a:solidFill>
                <a:latin typeface="Harlow Solid Italic" pitchFamily="82" charset="0"/>
              </a:rPr>
              <a:t>polluting  water </a:t>
            </a:r>
            <a:r>
              <a:rPr lang="en-US" dirty="0" smtClean="0">
                <a:solidFill>
                  <a:schemeClr val="bg1"/>
                </a:solidFill>
                <a:latin typeface="Harlow Solid Italic" pitchFamily="82" charset="0"/>
              </a:rPr>
              <a:t>!!</a:t>
            </a:r>
          </a:p>
          <a:p>
            <a:endParaRPr lang="en-US" dirty="0">
              <a:solidFill>
                <a:schemeClr val="bg1"/>
              </a:solidFill>
              <a:latin typeface="Harlow Solid Italic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67200" y="3962400"/>
            <a:ext cx="464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Don’t you think something should be done?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hecker dir="vert"/>
    <p:sndAc>
      <p:stSnd>
        <p:snd r:embed="rId2" name="whoosh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225</TotalTime>
  <Words>59</Words>
  <Application>Microsoft Office PowerPoint</Application>
  <PresentationFormat>On-screen Show (4:3)</PresentationFormat>
  <Paragraphs>10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Technic</vt:lpstr>
      <vt:lpstr>Slide 1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p.p.t. made by mehul sharma </dc:title>
  <dc:creator>Indian Heights School</dc:creator>
  <cp:lastModifiedBy>class4</cp:lastModifiedBy>
  <cp:revision>30</cp:revision>
  <dcterms:created xsi:type="dcterms:W3CDTF">2009-12-09T07:14:53Z</dcterms:created>
  <dcterms:modified xsi:type="dcterms:W3CDTF">2009-12-17T05:16:01Z</dcterms:modified>
</cp:coreProperties>
</file>