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  <p:sldMasterId id="2147483780" r:id="rId3"/>
    <p:sldMasterId id="2147483816" r:id="rId4"/>
  </p:sldMasterIdLst>
  <p:sldIdLst>
    <p:sldId id="256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DE3192-1A68-4E6F-9055-CB56A9A5A19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D93691-1C71-4680-97F1-B842FBC541A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09600"/>
            <a:ext cx="8001000" cy="5181600"/>
          </a:xfrm>
        </p:spPr>
        <p:txBody>
          <a:bodyPr>
            <a:normAutofit/>
          </a:bodyPr>
          <a:lstStyle/>
          <a:p>
            <a:pPr algn="ctr"/>
            <a:r>
              <a:rPr lang="en-US" sz="8800" dirty="0" smtClean="0">
                <a:solidFill>
                  <a:srgbClr val="FF0000"/>
                </a:solidFill>
                <a:latin typeface="Algerian" pitchFamily="82" charset="0"/>
              </a:rPr>
              <a:t>WATER CONSERVATION</a:t>
            </a:r>
            <a:r>
              <a:rPr lang="en-US" sz="8800" dirty="0" smtClean="0">
                <a:solidFill>
                  <a:srgbClr val="FF0000"/>
                </a:solidFill>
              </a:rPr>
              <a:t/>
            </a:r>
            <a:br>
              <a:rPr lang="en-US" sz="8800" dirty="0" smtClean="0">
                <a:solidFill>
                  <a:srgbClr val="FF0000"/>
                </a:solidFill>
              </a:rPr>
            </a:br>
            <a:endParaRPr lang="en-US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990600"/>
            <a:ext cx="7854696" cy="18288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Water  is precious, save  it. We  can  use  water  for  so  many  things  like – washing  clothes, </a:t>
            </a:r>
            <a:r>
              <a:rPr lang="en-US" dirty="0"/>
              <a:t> </a:t>
            </a:r>
            <a:r>
              <a:rPr lang="en-US" dirty="0" smtClean="0"/>
              <a:t>bathing,   </a:t>
            </a:r>
          </a:p>
          <a:p>
            <a:pPr algn="ctr"/>
            <a:r>
              <a:rPr lang="en-US" dirty="0" smtClean="0"/>
              <a:t>          cooking  food,  drinking  etc. We  are wasting  so</a:t>
            </a:r>
          </a:p>
          <a:p>
            <a:pPr algn="ctr"/>
            <a:r>
              <a:rPr lang="en-US" dirty="0" smtClean="0"/>
              <a:t>much  of  water  and  instead  of  wasting  water  we  can save  it.</a:t>
            </a:r>
          </a:p>
        </p:txBody>
      </p:sp>
      <p:pic>
        <p:nvPicPr>
          <p:cNvPr id="39938" name="Picture 2" descr="http://images.google.co.in/url?source=imgres&amp;ct=img&amp;q=http://www.worldofstock.com/slides/TAF2639.jpg&amp;usg=AFQjCNGcbjqxmoaqfR2bdAkDz8kHwOgm0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819400"/>
            <a:ext cx="4800600" cy="40386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29000" y="514352"/>
            <a:ext cx="16078200" cy="1162050"/>
          </a:xfrm>
        </p:spPr>
        <p:txBody>
          <a:bodyPr/>
          <a:lstStyle/>
          <a:p>
            <a:pPr algn="ctr"/>
            <a:r>
              <a:rPr lang="en-US" sz="6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How can we save water? </a:t>
            </a:r>
            <a:endParaRPr lang="en-US" sz="6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28600" y="1676400"/>
            <a:ext cx="8763000" cy="457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5400" dirty="0" smtClean="0"/>
              <a:t> Don’t leave the tap open.</a:t>
            </a:r>
          </a:p>
          <a:p>
            <a:pPr>
              <a:buFont typeface="Wingdings" pitchFamily="2" charset="2"/>
              <a:buChar char="v"/>
            </a:pPr>
            <a:r>
              <a:rPr lang="en-US" sz="5400" dirty="0" smtClean="0"/>
              <a:t> Don’t use shower while bathing, use only a bucket to bath.</a:t>
            </a:r>
          </a:p>
          <a:p>
            <a:pPr>
              <a:buFont typeface="Wingdings" pitchFamily="2" charset="2"/>
              <a:buChar char="v"/>
            </a:pPr>
            <a:r>
              <a:rPr lang="en-US" sz="5400" dirty="0" smtClean="0"/>
              <a:t> We can save rainy water by big tanks like- in Rajasthan.</a:t>
            </a:r>
          </a:p>
          <a:p>
            <a:endParaRPr lang="en-US" sz="54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78000"/>
                <a:satMod val="220000"/>
              </a:schemeClr>
            </a:gs>
            <a:gs pos="100000">
              <a:schemeClr val="bg2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0" y="381000"/>
            <a:ext cx="3657600" cy="35052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lgerian" pitchFamily="82" charset="0"/>
              </a:rPr>
              <a:t>Waste water</a:t>
            </a:r>
            <a:br>
              <a:rPr lang="en-US" sz="4000" dirty="0" smtClean="0">
                <a:latin typeface="Algerian" pitchFamily="82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389098" y="4114800"/>
            <a:ext cx="342900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sz="4400" dirty="0" smtClean="0">
                <a:latin typeface="Algerian" pitchFamily="82" charset="0"/>
              </a:rPr>
              <a:t>Water is being polluted by lot of garbage</a:t>
            </a:r>
          </a:p>
        </p:txBody>
      </p:sp>
      <p:pic>
        <p:nvPicPr>
          <p:cNvPr id="2050" name="Picture 2" descr="http://farm4.static.flickr.com/3278/2401136946_cf604fe7f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15115">
            <a:off x="618964" y="835468"/>
            <a:ext cx="4197633" cy="453912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486400" y="-3352800"/>
            <a:ext cx="838200" cy="7543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lgerian" pitchFamily="82" charset="0"/>
              </a:rPr>
              <a:t>Don’ t  take  shower  bath.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67586" name="Picture 2" descr="http://www.clipartguide.com/_named_clipart_images/0511-0901-0516-4413_Boy_Taking_a_Shower_clipart_image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9009" b="19009"/>
          <a:stretch>
            <a:fillRect/>
          </a:stretch>
        </p:blipFill>
        <p:spPr bwMode="auto">
          <a:xfrm>
            <a:off x="838200" y="838200"/>
            <a:ext cx="7620000" cy="60198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7" name="Picture 3" descr="C:\Documents and Settings\user-2\Desktop\sustainhome0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1272810"/>
            <a:ext cx="3657600" cy="539469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1" y="228600"/>
            <a:ext cx="8991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lgerian" pitchFamily="82" charset="0"/>
              </a:rPr>
              <a:t>Don’t  leave  the  tap  open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lgerian" pitchFamily="82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Algerian" pitchFamily="82" charset="0"/>
              </a:rPr>
              <a:t>don’t leave the tap open while filling the bucket</a:t>
            </a:r>
            <a:endParaRPr lang="en-US" sz="4000" dirty="0">
              <a:latin typeface="Algerian" pitchFamily="82" charset="0"/>
            </a:endParaRPr>
          </a:p>
        </p:txBody>
      </p:sp>
      <p:pic>
        <p:nvPicPr>
          <p:cNvPr id="80900" name="Picture 4" descr="http://www.deat.gov.za/Enviro-Info/sote/citysoe/johannes/Virtual/CSOE/csoe/images/illustrations/wash_jpe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44029">
            <a:off x="598148" y="991571"/>
            <a:ext cx="4275852" cy="4408519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201400" cy="762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don’t use pipe while washing a car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Algerian" pitchFamily="82" charset="0"/>
            </a:endParaRPr>
          </a:p>
        </p:txBody>
      </p:sp>
      <p:pic>
        <p:nvPicPr>
          <p:cNvPr id="81922" name="Picture 2" descr="http://fotosa.ru/stock_photo/Comma%20Images/p_2640907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0905" r="10905"/>
          <a:stretch>
            <a:fillRect/>
          </a:stretch>
        </p:blipFill>
        <p:spPr bwMode="auto">
          <a:xfrm rot="420000">
            <a:off x="2889381" y="1866924"/>
            <a:ext cx="4617720" cy="3931920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743200"/>
            <a:ext cx="7854696" cy="3810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lgerian" pitchFamily="82" charset="0"/>
              </a:rPr>
              <a:t>p.p.t</a:t>
            </a:r>
          </a:p>
          <a:p>
            <a:r>
              <a:rPr lang="en-US" sz="6000" dirty="0" smtClean="0">
                <a:latin typeface="Algerian" pitchFamily="82" charset="0"/>
              </a:rPr>
              <a:t>Made by</a:t>
            </a:r>
          </a:p>
          <a:p>
            <a:r>
              <a:rPr lang="en-US" sz="6000" dirty="0" smtClean="0">
                <a:latin typeface="Algerian" pitchFamily="82" charset="0"/>
              </a:rPr>
              <a:t>Vivek barnwal </a:t>
            </a:r>
            <a:endParaRPr lang="en-US" sz="6000" dirty="0">
              <a:latin typeface="Algerian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67600" y="5943600"/>
            <a:ext cx="75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Std-V</a:t>
            </a:r>
            <a:endParaRPr lang="en-US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195</TotalTime>
  <Words>132</Words>
  <Application>Microsoft Office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Opulent</vt:lpstr>
      <vt:lpstr>Equity</vt:lpstr>
      <vt:lpstr>Verve</vt:lpstr>
      <vt:lpstr>Flow</vt:lpstr>
      <vt:lpstr>WATER CONSERVATION </vt:lpstr>
      <vt:lpstr>Slide 2</vt:lpstr>
      <vt:lpstr>How can we save water? </vt:lpstr>
      <vt:lpstr>Waste water   </vt:lpstr>
      <vt:lpstr>Don’ t  take  shower  bath.</vt:lpstr>
      <vt:lpstr>Slide 6</vt:lpstr>
      <vt:lpstr>don’t leave the tap open while filling the bucket</vt:lpstr>
      <vt:lpstr>don’t use pipe while washing a car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Conservation</dc:title>
  <dc:creator>lab</dc:creator>
  <cp:lastModifiedBy>class4</cp:lastModifiedBy>
  <cp:revision>28</cp:revision>
  <dcterms:created xsi:type="dcterms:W3CDTF">2009-12-09T05:54:55Z</dcterms:created>
  <dcterms:modified xsi:type="dcterms:W3CDTF">2010-03-02T04:26:52Z</dcterms:modified>
</cp:coreProperties>
</file>