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56" r:id="rId2"/>
    <p:sldId id="258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541B2-716B-43A8-B149-D2119EAE8A8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7DF08-0671-4E06-992F-E027D32E50B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87DF08-0671-4E06-992F-E027D32E50B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27/02/2010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pc\Impostazioni%20locali\Temporary%20Internet%20Files\Content.IE5\GTHSQ1P2\MSSN00998_0000%5b1%5d.mid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3.xml"/><Relationship Id="rId1" Type="http://schemas.openxmlformats.org/officeDocument/2006/relationships/audio" Target="file:///C:\Documents%20and%20Settings\pc\Impostazioni%20locali\Temporary%20Internet%20Files\Content.IE5\QR1HWM68\MSSN00451_0000%5b1%5d.mid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 </a:t>
            </a:r>
            <a:r>
              <a:rPr lang="it-IT" dirty="0" err="1" smtClean="0"/>
              <a:t>my</a:t>
            </a:r>
            <a:r>
              <a:rPr lang="it-IT" dirty="0" smtClean="0"/>
              <a:t> first </a:t>
            </a:r>
            <a:r>
              <a:rPr lang="it-IT" dirty="0" err="1" smtClean="0"/>
              <a:t>lesson</a:t>
            </a:r>
            <a:r>
              <a:rPr lang="it-IT" dirty="0" smtClean="0"/>
              <a:t>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power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1 L scuola secondaria di primo grado Bonito Cosenza </a:t>
            </a:r>
            <a:r>
              <a:rPr lang="it-IT" dirty="0" err="1" smtClean="0"/>
              <a:t>of</a:t>
            </a:r>
            <a:r>
              <a:rPr lang="it-IT" dirty="0" smtClean="0"/>
              <a:t> Castellammare di </a:t>
            </a:r>
            <a:r>
              <a:rPr lang="it-IT" dirty="0" err="1" smtClean="0"/>
              <a:t>stabia</a:t>
            </a:r>
            <a:r>
              <a:rPr lang="it-IT" dirty="0" smtClean="0"/>
              <a:t> </a:t>
            </a:r>
            <a:endParaRPr lang="it-IT" dirty="0"/>
          </a:p>
        </p:txBody>
      </p:sp>
      <p:pic>
        <p:nvPicPr>
          <p:cNvPr id="1031" name="Picture 7" descr="C:\Documents and Settings\pc\Impostazioni locali\Temporary Internet Files\Content.IE5\FGQP8NQJ\MCj0436680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214290"/>
            <a:ext cx="1928826" cy="1435717"/>
          </a:xfrm>
          <a:prstGeom prst="rect">
            <a:avLst/>
          </a:prstGeom>
          <a:noFill/>
        </p:spPr>
      </p:pic>
      <p:pic>
        <p:nvPicPr>
          <p:cNvPr id="10" name="MSSN00998_0000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42910" y="278605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968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                 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School</a:t>
            </a:r>
            <a:r>
              <a:rPr lang="it-IT" dirty="0" smtClean="0"/>
              <a:t> </a:t>
            </a:r>
            <a:r>
              <a:rPr lang="it-IT" dirty="0" err="1" smtClean="0"/>
              <a:t>Subjects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57158" y="1643050"/>
            <a:ext cx="7143800" cy="5072098"/>
          </a:xfrm>
        </p:spPr>
        <p:txBody>
          <a:bodyPr>
            <a:normAutofit lnSpcReduction="10000"/>
          </a:bodyPr>
          <a:lstStyle/>
          <a:p>
            <a:endParaRPr lang="it-IT" dirty="0" smtClean="0"/>
          </a:p>
          <a:p>
            <a:endParaRPr lang="it-IT" dirty="0" smtClean="0"/>
          </a:p>
          <a:p>
            <a:r>
              <a:rPr lang="it-IT" dirty="0" err="1" smtClean="0"/>
              <a:t>Italian</a:t>
            </a:r>
            <a:endParaRPr lang="it-IT" dirty="0" smtClean="0"/>
          </a:p>
          <a:p>
            <a:r>
              <a:rPr lang="it-IT" dirty="0" err="1" smtClean="0"/>
              <a:t>History</a:t>
            </a:r>
            <a:endParaRPr lang="it-IT" dirty="0" smtClean="0"/>
          </a:p>
          <a:p>
            <a:r>
              <a:rPr lang="it-IT" dirty="0" err="1" smtClean="0"/>
              <a:t>Geography</a:t>
            </a:r>
            <a:endParaRPr lang="it-IT" dirty="0" smtClean="0"/>
          </a:p>
          <a:p>
            <a:r>
              <a:rPr lang="it-IT" dirty="0" err="1" smtClean="0"/>
              <a:t>Maths</a:t>
            </a:r>
            <a:endParaRPr lang="it-IT" dirty="0" smtClean="0"/>
          </a:p>
          <a:p>
            <a:r>
              <a:rPr lang="it-IT" dirty="0" smtClean="0"/>
              <a:t>Science</a:t>
            </a:r>
          </a:p>
          <a:p>
            <a:r>
              <a:rPr lang="it-IT" dirty="0" err="1" smtClean="0"/>
              <a:t>Enghish</a:t>
            </a:r>
            <a:endParaRPr lang="it-IT" dirty="0" smtClean="0"/>
          </a:p>
          <a:p>
            <a:r>
              <a:rPr lang="it-IT" dirty="0" err="1" smtClean="0"/>
              <a:t>French</a:t>
            </a:r>
            <a:endParaRPr lang="it-IT" dirty="0" smtClean="0"/>
          </a:p>
          <a:p>
            <a:r>
              <a:rPr lang="it-IT" dirty="0" err="1" smtClean="0"/>
              <a:t>P.E.</a:t>
            </a:r>
            <a:endParaRPr lang="it-IT" dirty="0" smtClean="0"/>
          </a:p>
          <a:p>
            <a:r>
              <a:rPr lang="it-IT" dirty="0" err="1" smtClean="0"/>
              <a:t>Religiuos</a:t>
            </a:r>
            <a:r>
              <a:rPr lang="it-IT" dirty="0" smtClean="0"/>
              <a:t>  </a:t>
            </a:r>
            <a:r>
              <a:rPr lang="it-IT" dirty="0" err="1" smtClean="0"/>
              <a:t>Studies</a:t>
            </a:r>
            <a:endParaRPr lang="it-IT" dirty="0" smtClean="0"/>
          </a:p>
          <a:p>
            <a:r>
              <a:rPr lang="it-IT" dirty="0" smtClean="0"/>
              <a:t>Art</a:t>
            </a:r>
          </a:p>
          <a:p>
            <a:r>
              <a:rPr lang="it-IT" dirty="0" err="1" smtClean="0"/>
              <a:t>Tecnology</a:t>
            </a:r>
            <a:endParaRPr lang="it-IT" dirty="0" smtClean="0"/>
          </a:p>
          <a:p>
            <a:r>
              <a:rPr lang="it-IT" dirty="0" err="1" smtClean="0"/>
              <a:t>Music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2050" name="Picture 2" descr="C:\Documents and Settings\pc\Impostazioni locali\Temporary Internet Files\Content.IE5\3ROISPOC\MCSO02963_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290"/>
            <a:ext cx="2240280" cy="1883664"/>
          </a:xfrm>
          <a:prstGeom prst="rect">
            <a:avLst/>
          </a:prstGeom>
          <a:noFill/>
        </p:spPr>
      </p:pic>
      <p:pic>
        <p:nvPicPr>
          <p:cNvPr id="7" name="MSSN00451_0000[1]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072462" y="207167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903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Daily</a:t>
            </a:r>
            <a:r>
              <a:rPr lang="it-IT" dirty="0" smtClean="0"/>
              <a:t> Routine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err="1" smtClean="0"/>
              <a:t>By</a:t>
            </a:r>
            <a:r>
              <a:rPr lang="it-IT" dirty="0" smtClean="0"/>
              <a:t>  </a:t>
            </a:r>
            <a:r>
              <a:rPr lang="it-IT" dirty="0" err="1" smtClean="0"/>
              <a:t>Annapaola</a:t>
            </a:r>
            <a:r>
              <a:rPr lang="it-IT" dirty="0" smtClean="0"/>
              <a:t> ^_^ </a:t>
            </a:r>
          </a:p>
          <a:p>
            <a:pPr>
              <a:buNone/>
            </a:pPr>
            <a:endParaRPr lang="it-IT" dirty="0" smtClean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err="1" smtClean="0"/>
              <a:t>By</a:t>
            </a:r>
            <a:r>
              <a:rPr lang="it-IT" dirty="0" smtClean="0"/>
              <a:t> Alessandra &lt;3</a:t>
            </a:r>
          </a:p>
          <a:p>
            <a:pPr>
              <a:buNone/>
            </a:pPr>
            <a:r>
              <a:rPr lang="it-IT" dirty="0" smtClean="0"/>
              <a:t>I </a:t>
            </a:r>
            <a:r>
              <a:rPr lang="it-IT" dirty="0" err="1" smtClean="0"/>
              <a:t>usually</a:t>
            </a:r>
            <a:r>
              <a:rPr lang="it-IT" dirty="0" smtClean="0"/>
              <a:t> </a:t>
            </a:r>
            <a:r>
              <a:rPr lang="it-IT" dirty="0" err="1" smtClean="0"/>
              <a:t>get</a:t>
            </a:r>
            <a:r>
              <a:rPr lang="it-IT" dirty="0" smtClean="0"/>
              <a:t> up a </a:t>
            </a:r>
            <a:r>
              <a:rPr lang="it-IT" dirty="0" err="1" smtClean="0"/>
              <a:t>quarter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seven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I </a:t>
            </a:r>
            <a:r>
              <a:rPr lang="it-IT" dirty="0" err="1" smtClean="0"/>
              <a:t>leave</a:t>
            </a:r>
            <a:r>
              <a:rPr lang="it-IT" dirty="0" smtClean="0"/>
              <a:t> home at </a:t>
            </a:r>
            <a:r>
              <a:rPr lang="it-IT" dirty="0" err="1" smtClean="0"/>
              <a:t>eight</a:t>
            </a:r>
            <a:r>
              <a:rPr lang="it-IT" dirty="0" smtClean="0"/>
              <a:t> o’ clock  </a:t>
            </a:r>
            <a:r>
              <a:rPr lang="it-IT" dirty="0" err="1" smtClean="0"/>
              <a:t>with</a:t>
            </a:r>
            <a:r>
              <a:rPr lang="it-IT" dirty="0" smtClean="0"/>
              <a:t> </a:t>
            </a:r>
            <a:r>
              <a:rPr lang="it-IT" dirty="0" err="1" smtClean="0"/>
              <a:t>Annapaola</a:t>
            </a:r>
            <a:r>
              <a:rPr lang="it-IT" dirty="0" smtClean="0"/>
              <a:t> ^_^</a:t>
            </a:r>
          </a:p>
          <a:p>
            <a:pPr>
              <a:buNone/>
            </a:pP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lesson</a:t>
            </a:r>
            <a:r>
              <a:rPr lang="it-IT" dirty="0" smtClean="0"/>
              <a:t> </a:t>
            </a:r>
            <a:r>
              <a:rPr lang="it-IT" dirty="0" err="1" smtClean="0"/>
              <a:t>starts</a:t>
            </a:r>
            <a:r>
              <a:rPr lang="it-IT" dirty="0" smtClean="0"/>
              <a:t> at a </a:t>
            </a:r>
            <a:r>
              <a:rPr lang="it-IT" dirty="0" err="1" smtClean="0"/>
              <a:t>quarter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eight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a break at a </a:t>
            </a:r>
            <a:r>
              <a:rPr lang="it-IT" dirty="0" err="1" smtClean="0"/>
              <a:t>quarter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 ten</a:t>
            </a:r>
          </a:p>
          <a:p>
            <a:pPr>
              <a:buNone/>
            </a:pP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lesson</a:t>
            </a:r>
            <a:r>
              <a:rPr lang="it-IT" dirty="0" smtClean="0"/>
              <a:t> </a:t>
            </a:r>
            <a:r>
              <a:rPr lang="it-IT" dirty="0" err="1" smtClean="0"/>
              <a:t>finish</a:t>
            </a:r>
            <a:r>
              <a:rPr lang="it-IT" dirty="0" smtClean="0"/>
              <a:t> at </a:t>
            </a:r>
            <a:r>
              <a:rPr lang="it-IT" dirty="0" err="1" smtClean="0"/>
              <a:t>quarter</a:t>
            </a:r>
            <a:r>
              <a:rPr lang="it-IT" dirty="0" smtClean="0"/>
              <a:t> </a:t>
            </a:r>
            <a:r>
              <a:rPr lang="it-IT" dirty="0" err="1" smtClean="0"/>
              <a:t>past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err="1" smtClean="0"/>
              <a:t>After</a:t>
            </a:r>
            <a:r>
              <a:rPr lang="it-IT" dirty="0" smtClean="0"/>
              <a:t> lunch I play </a:t>
            </a:r>
            <a:r>
              <a:rPr lang="it-IT" dirty="0" err="1" smtClean="0"/>
              <a:t>pc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I go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bed</a:t>
            </a:r>
            <a:r>
              <a:rPr lang="it-IT" dirty="0" smtClean="0"/>
              <a:t> at </a:t>
            </a:r>
            <a:r>
              <a:rPr lang="it-IT" dirty="0" err="1" smtClean="0"/>
              <a:t>eleven</a:t>
            </a:r>
            <a:r>
              <a:rPr lang="it-IT" dirty="0" smtClean="0"/>
              <a:t>  o’ clock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Wath</a:t>
            </a:r>
            <a:r>
              <a:rPr lang="it-IT" dirty="0" smtClean="0"/>
              <a:t> I </a:t>
            </a:r>
            <a:r>
              <a:rPr lang="it-IT" dirty="0" err="1" smtClean="0"/>
              <a:t>like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 Castellammare di </a:t>
            </a:r>
            <a:r>
              <a:rPr lang="it-IT" dirty="0" err="1" smtClean="0"/>
              <a:t>Stabia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By</a:t>
            </a:r>
            <a:r>
              <a:rPr lang="it-IT" dirty="0" smtClean="0"/>
              <a:t> </a:t>
            </a:r>
            <a:r>
              <a:rPr lang="it-IT" dirty="0" err="1" smtClean="0"/>
              <a:t>Annapaola</a:t>
            </a:r>
            <a:r>
              <a:rPr lang="it-IT" dirty="0" smtClean="0"/>
              <a:t> ^_^ and Alessandra&lt;3</a:t>
            </a:r>
            <a:endParaRPr lang="it-IT" dirty="0"/>
          </a:p>
        </p:txBody>
      </p:sp>
      <p:pic>
        <p:nvPicPr>
          <p:cNvPr id="1026" name="Picture 2" descr="http://www.fotoeweb.it/sorrentina/Foto/Castellammare/Castellammare%20di%20stab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999265">
            <a:off x="4558447" y="2967041"/>
            <a:ext cx="4219692" cy="3170763"/>
          </a:xfrm>
          <a:prstGeom prst="rect">
            <a:avLst/>
          </a:prstGeom>
          <a:noFill/>
        </p:spPr>
      </p:pic>
      <p:pic>
        <p:nvPicPr>
          <p:cNvPr id="1028" name="Picture 4" descr="http://sit.provincia.napoli.it/md2/schede/allegati/5139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078794">
            <a:off x="642910" y="3000372"/>
            <a:ext cx="2547794" cy="3257537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   </a:t>
            </a:r>
            <a:br>
              <a:rPr lang="it-IT" dirty="0" smtClean="0"/>
            </a:br>
            <a:r>
              <a:rPr lang="it-IT" dirty="0" smtClean="0"/>
              <a:t>         &lt;3   </a:t>
            </a:r>
            <a:r>
              <a:rPr lang="it-IT" dirty="0" err="1" smtClean="0"/>
              <a:t>our</a:t>
            </a:r>
            <a:r>
              <a:rPr lang="it-IT" dirty="0" smtClean="0"/>
              <a:t>  FAVOURITE  PIZZA   &lt;3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it-IT" dirty="0" smtClean="0"/>
              <a:t> </a:t>
            </a:r>
            <a:r>
              <a:rPr lang="it-IT" dirty="0" err="1" smtClean="0"/>
              <a:t>Our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pizza.     ^______________________________________^</a:t>
            </a:r>
          </a:p>
          <a:p>
            <a:r>
              <a:rPr lang="it-IT" dirty="0" smtClean="0"/>
              <a:t>          </a:t>
            </a:r>
            <a:r>
              <a:rPr lang="it-IT" dirty="0" err="1" smtClean="0"/>
              <a:t>by</a:t>
            </a:r>
            <a:r>
              <a:rPr lang="it-IT" dirty="0" smtClean="0"/>
              <a:t>  </a:t>
            </a:r>
            <a:r>
              <a:rPr lang="it-IT" dirty="0" err="1" smtClean="0"/>
              <a:t>AnNaPaOlA</a:t>
            </a:r>
            <a:r>
              <a:rPr lang="it-IT" dirty="0" smtClean="0"/>
              <a:t> ^_^      </a:t>
            </a:r>
            <a:r>
              <a:rPr lang="it-IT" dirty="0" err="1" smtClean="0"/>
              <a:t>AlEsSaNdRa</a:t>
            </a:r>
            <a:r>
              <a:rPr lang="it-IT" dirty="0" smtClean="0"/>
              <a:t> &lt;3</a:t>
            </a:r>
            <a:endParaRPr lang="it-IT" dirty="0"/>
          </a:p>
        </p:txBody>
      </p:sp>
      <p:pic>
        <p:nvPicPr>
          <p:cNvPr id="20484" name="Picture 4" descr="http://www.pizza-bay.it/immaginiutente/grandi/Pizza_Margherita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30" b="130"/>
          <a:stretch>
            <a:fillRect/>
          </a:stretch>
        </p:blipFill>
        <p:spPr bwMode="auto">
          <a:xfrm>
            <a:off x="1285852" y="285728"/>
            <a:ext cx="733425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Beaches</a:t>
            </a:r>
            <a:r>
              <a:rPr lang="it-IT" dirty="0" smtClean="0"/>
              <a:t> </a:t>
            </a:r>
            <a:r>
              <a:rPr lang="it-IT" dirty="0" err="1" smtClean="0"/>
              <a:t>near</a:t>
            </a:r>
            <a:r>
              <a:rPr lang="it-IT" dirty="0" smtClean="0"/>
              <a:t> Castellammare di </a:t>
            </a:r>
            <a:r>
              <a:rPr lang="it-IT" dirty="0" err="1" smtClean="0"/>
              <a:t>Stabia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many</a:t>
            </a:r>
            <a:r>
              <a:rPr lang="it-IT" dirty="0" smtClean="0"/>
              <a:t> </a:t>
            </a:r>
            <a:r>
              <a:rPr lang="it-IT" dirty="0" err="1" smtClean="0"/>
              <a:t>warm</a:t>
            </a:r>
            <a:r>
              <a:rPr lang="it-IT" dirty="0" smtClean="0"/>
              <a:t> and </a:t>
            </a:r>
            <a:r>
              <a:rPr lang="it-IT" dirty="0" err="1" smtClean="0"/>
              <a:t>fun</a:t>
            </a:r>
            <a:r>
              <a:rPr lang="it-IT" dirty="0" smtClean="0"/>
              <a:t> </a:t>
            </a:r>
            <a:r>
              <a:rPr lang="it-IT" dirty="0" err="1" smtClean="0"/>
              <a:t>beaches</a:t>
            </a:r>
            <a:r>
              <a:rPr lang="it-IT" dirty="0" smtClean="0"/>
              <a:t> in Castellammare </a:t>
            </a:r>
            <a:r>
              <a:rPr lang="it-IT" dirty="0" err="1" smtClean="0"/>
              <a:t>to</a:t>
            </a:r>
            <a:r>
              <a:rPr lang="it-IT" dirty="0" smtClean="0"/>
              <a:t> go and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go…</a:t>
            </a:r>
            <a:endParaRPr lang="it-IT" dirty="0" smtClean="0"/>
          </a:p>
          <a:p>
            <a:r>
              <a:rPr lang="it-IT" dirty="0" smtClean="0"/>
              <a:t>Sorrento and Vico </a:t>
            </a:r>
            <a:r>
              <a:rPr lang="it-IT" dirty="0" err="1" smtClean="0"/>
              <a:t>Equense</a:t>
            </a:r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 .</a:t>
            </a:r>
          </a:p>
          <a:p>
            <a:pPr>
              <a:buNone/>
            </a:pPr>
            <a:endParaRPr lang="it-IT" dirty="0" smtClean="0"/>
          </a:p>
        </p:txBody>
      </p:sp>
      <p:pic>
        <p:nvPicPr>
          <p:cNvPr id="22530" name="Picture 2" descr="http://www.bed-breakfast-napoli.com/bed_and_breakfast/Portals/0/sorrento%20ser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922556">
            <a:off x="554567" y="3981426"/>
            <a:ext cx="3689250" cy="2381243"/>
          </a:xfrm>
          <a:prstGeom prst="rect">
            <a:avLst/>
          </a:prstGeom>
          <a:noFill/>
        </p:spPr>
      </p:pic>
      <p:pic>
        <p:nvPicPr>
          <p:cNvPr id="22532" name="Picture 4" descr="http://www.qviaggi.it/images/stories/jreviews/1122_VicoEquense_118285406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64338">
            <a:off x="5175030" y="3880353"/>
            <a:ext cx="3357546" cy="240064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42910" y="642918"/>
            <a:ext cx="8229600" cy="1399032"/>
          </a:xfrm>
        </p:spPr>
        <p:txBody>
          <a:bodyPr>
            <a:normAutofit/>
          </a:bodyPr>
          <a:lstStyle/>
          <a:p>
            <a:r>
              <a:rPr lang="it-IT" dirty="0" smtClean="0"/>
              <a:t>The </a:t>
            </a:r>
            <a:r>
              <a:rPr lang="it-IT" i="1" dirty="0" err="1" smtClean="0"/>
              <a:t>End…</a:t>
            </a:r>
            <a:r>
              <a:rPr lang="it-IT" i="1" dirty="0" smtClean="0"/>
              <a:t/>
            </a:r>
            <a:br>
              <a:rPr lang="it-IT" i="1" dirty="0" smtClean="0"/>
            </a:br>
            <a:r>
              <a:rPr lang="it-IT" i="1" dirty="0" smtClean="0"/>
              <a:t>Bye </a:t>
            </a:r>
            <a:endParaRPr lang="it-IT" i="1" dirty="0"/>
          </a:p>
        </p:txBody>
      </p:sp>
      <p:pic>
        <p:nvPicPr>
          <p:cNvPr id="1026" name="Picture 2" descr="C:\Programmi\Microsoft Office\MEDIA\CAGCAT10\j02849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936435"/>
            <a:ext cx="5157798" cy="34127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69</TotalTime>
  <Words>161</Words>
  <PresentationFormat>Presentazione su schermo (4:3)</PresentationFormat>
  <Paragraphs>43</Paragraphs>
  <Slides>7</Slides>
  <Notes>1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Verve</vt:lpstr>
      <vt:lpstr>This is  my first lesson with power point </vt:lpstr>
      <vt:lpstr>                  Our School Subjects</vt:lpstr>
      <vt:lpstr>My Daily Routine </vt:lpstr>
      <vt:lpstr>Wath I like about  Castellammare di Stabia </vt:lpstr>
      <vt:lpstr>               &lt;3   our  FAVOURITE  PIZZA   &lt;3</vt:lpstr>
      <vt:lpstr>Beaches near Castellammare di Stabia</vt:lpstr>
      <vt:lpstr>The End… Bye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 my first lesson with power point </dc:title>
  <cp:lastModifiedBy>pc</cp:lastModifiedBy>
  <cp:revision>11</cp:revision>
  <dcterms:modified xsi:type="dcterms:W3CDTF">2010-02-27T11:56:38Z</dcterms:modified>
</cp:coreProperties>
</file>